
<file path=[Content_Types].xml><?xml version="1.0" encoding="utf-8"?>
<Types xmlns="http://schemas.openxmlformats.org/package/2006/content-types">
  <Default Extension="png" ContentType="image/png"/>
  <Default Extension="mp3" ContentType="audio/mpe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88" r:id="rId10"/>
    <p:sldId id="264" r:id="rId11"/>
    <p:sldId id="289" r:id="rId12"/>
    <p:sldId id="293" r:id="rId13"/>
    <p:sldId id="269" r:id="rId14"/>
    <p:sldId id="290" r:id="rId15"/>
    <p:sldId id="291" r:id="rId16"/>
    <p:sldId id="292" r:id="rId17"/>
    <p:sldId id="294" r:id="rId18"/>
    <p:sldId id="277" r:id="rId19"/>
    <p:sldId id="278" r:id="rId20"/>
    <p:sldId id="295" r:id="rId21"/>
    <p:sldId id="281" r:id="rId22"/>
    <p:sldId id="282" r:id="rId23"/>
    <p:sldId id="283" r:id="rId24"/>
    <p:sldId id="298" r:id="rId25"/>
    <p:sldId id="316" r:id="rId26"/>
    <p:sldId id="309" r:id="rId27"/>
    <p:sldId id="311" r:id="rId28"/>
    <p:sldId id="312" r:id="rId29"/>
    <p:sldId id="313" r:id="rId30"/>
    <p:sldId id="314" r:id="rId31"/>
    <p:sldId id="315" r:id="rId32"/>
  </p:sldIdLst>
  <p:sldSz cx="18288000" cy="10287000"/>
  <p:notesSz cx="6858000" cy="9144000"/>
  <p:embeddedFontLst>
    <p:embeddedFont>
      <p:font typeface="Saira ExtraCondensed Black" panose="020B0604020202020204" charset="-93"/>
      <p:regular r:id="rId34"/>
      <p:bold r:id="rId35"/>
    </p:embeddedFont>
    <p:embeddedFont>
      <p:font typeface="iCiel Cadena" panose="020B0604020202020204" charset="0"/>
      <p:bold r:id="rId36"/>
      <p:boldItalic r:id="rId37"/>
    </p:embeddedFont>
    <p:embeddedFont>
      <p:font typeface="Calibri" panose="020F0502020204030204" pitchFamily="34" charset="0"/>
      <p:regular r:id="rId38"/>
      <p:bold r:id="rId39"/>
      <p:italic r:id="rId40"/>
      <p:boldItalic r:id="rId41"/>
    </p:embeddedFont>
    <p:embeddedFont>
      <p:font typeface="Calistoga" panose="020B0604020202020204" charset="-93"/>
      <p:regular r:id="rId42"/>
    </p:embeddedFont>
    <p:embeddedFont>
      <p:font typeface="Tahoma" panose="020B0604030504040204" pitchFamily="34" charset="0"/>
      <p:regular r:id="rId43"/>
      <p:bold r:id="rId44"/>
    </p:embeddedFont>
    <p:embeddedFont>
      <p:font typeface="Saira ExtraCondensed Bold" panose="020B0604020202020204" charset="-93"/>
      <p:regular r:id="rId45"/>
      <p:bold r:id="rId46"/>
    </p:embeddedFont>
    <p:embeddedFont>
      <p:font typeface="Fredoka One" panose="02000000000000000000" pitchFamily="2" charset="0"/>
      <p:regular r:id="rId47"/>
      <p:bold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101"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Thầy</a:t>
            </a:r>
            <a:r>
              <a:rPr lang="en-US" dirty="0"/>
              <a:t> </a:t>
            </a:r>
            <a:r>
              <a:rPr lang="en-US" dirty="0" err="1"/>
              <a:t>cô</a:t>
            </a:r>
            <a:r>
              <a:rPr lang="en-US" dirty="0"/>
              <a:t> </a:t>
            </a:r>
            <a:r>
              <a:rPr lang="en-US" dirty="0" err="1"/>
              <a:t>có</a:t>
            </a:r>
            <a:r>
              <a:rPr lang="en-US" dirty="0"/>
              <a:t> </a:t>
            </a:r>
            <a:r>
              <a:rPr lang="en-US" dirty="0" err="1"/>
              <a:t>thể</a:t>
            </a:r>
            <a:r>
              <a:rPr lang="en-US" dirty="0"/>
              <a:t> </a:t>
            </a:r>
            <a:r>
              <a:rPr lang="en-US" dirty="0" err="1"/>
              <a:t>bật</a:t>
            </a:r>
            <a:r>
              <a:rPr lang="en-US" dirty="0"/>
              <a:t>/</a:t>
            </a:r>
            <a:r>
              <a:rPr lang="en-US" dirty="0" err="1"/>
              <a:t>tắt</a:t>
            </a:r>
            <a:r>
              <a:rPr lang="en-US" dirty="0"/>
              <a:t> </a:t>
            </a:r>
            <a:r>
              <a:rPr lang="en-US" dirty="0" err="1"/>
              <a:t>nhạc</a:t>
            </a:r>
            <a:r>
              <a:rPr lang="en-US" dirty="0"/>
              <a:t> </a:t>
            </a:r>
            <a:r>
              <a:rPr lang="en-US" dirty="0" err="1"/>
              <a:t>nền</a:t>
            </a:r>
            <a:r>
              <a:rPr lang="en-US" dirty="0"/>
              <a:t> </a:t>
            </a:r>
            <a:r>
              <a:rPr lang="en-US" dirty="0" err="1"/>
              <a:t>bằng</a:t>
            </a:r>
            <a:r>
              <a:rPr lang="en-US" dirty="0"/>
              <a:t> </a:t>
            </a:r>
            <a:r>
              <a:rPr lang="en-US" dirty="0" err="1"/>
              <a:t>cách</a:t>
            </a:r>
            <a:r>
              <a:rPr lang="en-US" dirty="0"/>
              <a:t> </a:t>
            </a:r>
            <a:r>
              <a:rPr lang="en-US" dirty="0" err="1"/>
              <a:t>nhấp</a:t>
            </a:r>
            <a:r>
              <a:rPr lang="en-US" dirty="0"/>
              <a:t> </a:t>
            </a:r>
            <a:r>
              <a:rPr lang="en-US" dirty="0" err="1"/>
              <a:t>vào</a:t>
            </a:r>
            <a:r>
              <a:rPr lang="en-US" dirty="0"/>
              <a:t> </a:t>
            </a:r>
            <a:r>
              <a:rPr lang="en-US" dirty="0" err="1"/>
              <a:t>biểu</a:t>
            </a:r>
            <a:r>
              <a:rPr lang="en-US" dirty="0"/>
              <a:t> </a:t>
            </a:r>
            <a:r>
              <a:rPr lang="en-US" dirty="0" err="1"/>
              <a:t>tượng</a:t>
            </a:r>
            <a:r>
              <a:rPr lang="en-US" dirty="0"/>
              <a:t> </a:t>
            </a:r>
            <a:r>
              <a:rPr lang="en-US" dirty="0" err="1"/>
              <a:t>Nốt</a:t>
            </a:r>
            <a:r>
              <a:rPr lang="en-US" dirty="0"/>
              <a:t> </a:t>
            </a:r>
            <a:r>
              <a:rPr lang="en-US" dirty="0" err="1"/>
              <a:t>nhạc</a:t>
            </a:r>
            <a:r>
              <a:rPr lang="en-US" dirty="0"/>
              <a:t>.</a:t>
            </a:r>
          </a:p>
          <a:p>
            <a:r>
              <a:rPr lang="en-US" dirty="0" err="1"/>
              <a:t>Thầy</a:t>
            </a:r>
            <a:r>
              <a:rPr lang="en-US" dirty="0"/>
              <a:t> </a:t>
            </a:r>
            <a:r>
              <a:rPr lang="en-US" dirty="0" err="1"/>
              <a:t>cô</a:t>
            </a:r>
            <a:r>
              <a:rPr lang="en-US" dirty="0"/>
              <a:t> </a:t>
            </a:r>
            <a:r>
              <a:rPr lang="en-US" dirty="0" err="1"/>
              <a:t>nhấp</a:t>
            </a:r>
            <a:r>
              <a:rPr lang="en-US" dirty="0"/>
              <a:t> </a:t>
            </a:r>
            <a:r>
              <a:rPr lang="en-US" dirty="0" err="1"/>
              <a:t>vào</a:t>
            </a:r>
            <a:r>
              <a:rPr lang="en-US" dirty="0"/>
              <a:t> BẮT ĐẦU </a:t>
            </a:r>
            <a:r>
              <a:rPr lang="en-US" dirty="0" err="1"/>
              <a:t>hoặc</a:t>
            </a:r>
            <a:r>
              <a:rPr lang="en-US" dirty="0"/>
              <a:t> </a:t>
            </a:r>
            <a:r>
              <a:rPr lang="en-US" dirty="0" err="1"/>
              <a:t>nhấp</a:t>
            </a:r>
            <a:r>
              <a:rPr lang="en-US" dirty="0"/>
              <a:t> </a:t>
            </a:r>
            <a:r>
              <a:rPr lang="en-US" dirty="0" err="1"/>
              <a:t>trái</a:t>
            </a:r>
            <a:r>
              <a:rPr lang="en-US" dirty="0"/>
              <a:t> </a:t>
            </a:r>
            <a:r>
              <a:rPr lang="en-US" dirty="0" err="1"/>
              <a:t>chuột</a:t>
            </a:r>
            <a:r>
              <a:rPr lang="en-US" dirty="0"/>
              <a:t> </a:t>
            </a:r>
            <a:r>
              <a:rPr lang="en-US" dirty="0" err="1"/>
              <a:t>để</a:t>
            </a:r>
            <a:r>
              <a:rPr lang="en-US" dirty="0"/>
              <a:t> </a:t>
            </a:r>
            <a:r>
              <a:rPr lang="en-US" dirty="0" err="1"/>
              <a:t>vào</a:t>
            </a:r>
            <a:r>
              <a:rPr lang="en-US" dirty="0"/>
              <a:t> </a:t>
            </a:r>
            <a:r>
              <a:rPr lang="en-US" dirty="0" err="1"/>
              <a:t>phần</a:t>
            </a:r>
            <a:r>
              <a:rPr lang="en-US" dirty="0"/>
              <a:t> </a:t>
            </a:r>
            <a:r>
              <a:rPr lang="en-US" dirty="0" err="1"/>
              <a:t>câu</a:t>
            </a:r>
            <a:r>
              <a:rPr lang="en-US" dirty="0"/>
              <a:t> </a:t>
            </a:r>
            <a:r>
              <a:rPr lang="en-US" dirty="0" err="1"/>
              <a:t>hỏi</a:t>
            </a:r>
            <a:r>
              <a:rPr lang="en-US" dirty="0"/>
              <a:t>.</a:t>
            </a:r>
          </a:p>
        </p:txBody>
      </p:sp>
      <p:sp>
        <p:nvSpPr>
          <p:cNvPr id="4" name="Slide Number Placeholder 3"/>
          <p:cNvSpPr>
            <a:spLocks noGrp="1"/>
          </p:cNvSpPr>
          <p:nvPr>
            <p:ph type="sldNum" sz="quarter" idx="5"/>
          </p:nvPr>
        </p:nvSpPr>
        <p:spPr/>
        <p:txBody>
          <a:bodyPr/>
          <a:lstStyle/>
          <a:p>
            <a:fld id="{78202F42-8E37-417F-B7D4-5F68870918A3}" type="slidenum">
              <a:rPr lang="en-US" smtClean="0"/>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 </a:t>
            </a:r>
            <a:r>
              <a:rPr lang="en-US" dirty="0" err="1"/>
              <a:t>chỉnh</a:t>
            </a:r>
            <a:r>
              <a:rPr lang="en-US" dirty="0"/>
              <a:t> </a:t>
            </a:r>
            <a:r>
              <a:rPr lang="en-US" dirty="0" err="1"/>
              <a:t>sửa</a:t>
            </a:r>
            <a:r>
              <a:rPr lang="en-US" dirty="0"/>
              <a:t>: </a:t>
            </a:r>
            <a:r>
              <a:rPr lang="en-US" dirty="0" err="1"/>
              <a:t>Thầy</a:t>
            </a:r>
            <a:r>
              <a:rPr lang="en-US" dirty="0"/>
              <a:t> </a:t>
            </a:r>
            <a:r>
              <a:rPr lang="en-US" dirty="0" err="1"/>
              <a:t>cô</a:t>
            </a:r>
            <a:r>
              <a:rPr lang="en-US" dirty="0"/>
              <a:t> </a:t>
            </a:r>
            <a:r>
              <a:rPr lang="en-US" dirty="0" err="1"/>
              <a:t>nhập</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các</a:t>
            </a:r>
            <a:r>
              <a:rPr lang="en-US" dirty="0"/>
              <a:t> </a:t>
            </a:r>
            <a:r>
              <a:rPr lang="en-US" dirty="0" err="1"/>
              <a:t>đáp</a:t>
            </a:r>
            <a:r>
              <a:rPr lang="en-US" dirty="0"/>
              <a:t> </a:t>
            </a:r>
            <a:r>
              <a:rPr lang="en-US" dirty="0" err="1"/>
              <a:t>án</a:t>
            </a:r>
            <a:r>
              <a:rPr lang="en-US" dirty="0"/>
              <a:t> </a:t>
            </a:r>
            <a:r>
              <a:rPr lang="en-US" dirty="0" err="1"/>
              <a:t>vào</a:t>
            </a:r>
            <a:r>
              <a:rPr lang="en-US" dirty="0"/>
              <a:t> </a:t>
            </a:r>
            <a:r>
              <a:rPr lang="en-US" dirty="0" err="1"/>
              <a:t>các</a:t>
            </a:r>
            <a:r>
              <a:rPr lang="en-US" dirty="0"/>
              <a:t> ô (</a:t>
            </a:r>
            <a:r>
              <a:rPr lang="en-US" dirty="0" err="1"/>
              <a:t>Căn</a:t>
            </a:r>
            <a:r>
              <a:rPr lang="en-US" dirty="0"/>
              <a:t> </a:t>
            </a:r>
            <a:r>
              <a:rPr lang="en-US" dirty="0" err="1"/>
              <a:t>chỉnh</a:t>
            </a:r>
            <a:r>
              <a:rPr lang="en-US" dirty="0"/>
              <a:t> size </a:t>
            </a:r>
            <a:r>
              <a:rPr lang="en-US" dirty="0" err="1"/>
              <a:t>chữ</a:t>
            </a:r>
            <a:r>
              <a:rPr lang="en-US" dirty="0"/>
              <a:t> </a:t>
            </a:r>
            <a:r>
              <a:rPr lang="en-US" dirty="0" err="1"/>
              <a:t>cho</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độ</a:t>
            </a:r>
            <a:r>
              <a:rPr lang="en-US" dirty="0"/>
              <a:t> </a:t>
            </a:r>
            <a:r>
              <a:rPr lang="en-US" dirty="0" err="1"/>
              <a:t>dài</a:t>
            </a:r>
            <a:r>
              <a:rPr lang="en-US" dirty="0"/>
              <a:t> </a:t>
            </a:r>
            <a:r>
              <a:rPr lang="en-US" dirty="0" err="1"/>
              <a:t>câu</a:t>
            </a:r>
            <a:r>
              <a:rPr lang="en-US" dirty="0"/>
              <a:t> </a:t>
            </a:r>
            <a:r>
              <a:rPr lang="en-US" dirty="0" err="1"/>
              <a:t>hỏi</a:t>
            </a:r>
            <a:r>
              <a:rPr lang="en-US" dirty="0"/>
              <a:t>)</a:t>
            </a:r>
          </a:p>
          <a:p>
            <a:r>
              <a:rPr lang="en-US" dirty="0" err="1"/>
              <a:t>Thầy</a:t>
            </a:r>
            <a:r>
              <a:rPr lang="en-US" dirty="0"/>
              <a:t> </a:t>
            </a:r>
            <a:r>
              <a:rPr lang="en-US" dirty="0" err="1"/>
              <a:t>cô</a:t>
            </a:r>
            <a:r>
              <a:rPr lang="en-US" dirty="0"/>
              <a:t> </a:t>
            </a:r>
            <a:r>
              <a:rPr lang="en-US" dirty="0" err="1"/>
              <a:t>nhấp</a:t>
            </a:r>
            <a:r>
              <a:rPr lang="en-US" dirty="0"/>
              <a:t> </a:t>
            </a:r>
            <a:r>
              <a:rPr lang="en-US" dirty="0" err="1"/>
              <a:t>chuột</a:t>
            </a:r>
            <a:r>
              <a:rPr lang="en-US" dirty="0"/>
              <a:t> </a:t>
            </a:r>
            <a:r>
              <a:rPr lang="en-US" dirty="0" err="1"/>
              <a:t>phải</a:t>
            </a:r>
            <a:r>
              <a:rPr lang="en-US" dirty="0"/>
              <a:t> </a:t>
            </a:r>
            <a:r>
              <a:rPr lang="en-US" dirty="0" err="1"/>
              <a:t>hoặc</a:t>
            </a:r>
            <a:r>
              <a:rPr lang="en-US" dirty="0"/>
              <a:t> </a:t>
            </a:r>
            <a:r>
              <a:rPr lang="en-US" dirty="0" err="1"/>
              <a:t>phím</a:t>
            </a:r>
            <a:r>
              <a:rPr lang="en-US" dirty="0"/>
              <a:t> -&gt; </a:t>
            </a:r>
            <a:r>
              <a:rPr lang="en-US" dirty="0" err="1"/>
              <a:t>để</a:t>
            </a:r>
            <a:r>
              <a:rPr lang="en-US" dirty="0"/>
              <a:t> </a:t>
            </a:r>
            <a:r>
              <a:rPr lang="en-US" dirty="0" err="1"/>
              <a:t>hiện</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các</a:t>
            </a:r>
            <a:r>
              <a:rPr lang="en-US" dirty="0"/>
              <a:t> </a:t>
            </a:r>
            <a:r>
              <a:rPr lang="en-US" dirty="0" err="1"/>
              <a:t>đáp</a:t>
            </a:r>
            <a:r>
              <a:rPr lang="en-US" dirty="0"/>
              <a:t> </a:t>
            </a:r>
            <a:r>
              <a:rPr lang="en-US" dirty="0" err="1"/>
              <a:t>án</a:t>
            </a:r>
            <a:endParaRPr lang="en-US" dirty="0"/>
          </a:p>
          <a:p>
            <a:r>
              <a:rPr lang="en-US" dirty="0"/>
              <a:t>Sau </a:t>
            </a:r>
            <a:r>
              <a:rPr lang="en-US" dirty="0" err="1"/>
              <a:t>khi</a:t>
            </a:r>
            <a:r>
              <a:rPr lang="en-US" dirty="0"/>
              <a:t> HS </a:t>
            </a:r>
            <a:r>
              <a:rPr lang="en-US" dirty="0" err="1"/>
              <a:t>chọn</a:t>
            </a:r>
            <a:r>
              <a:rPr lang="en-US" dirty="0"/>
              <a:t> </a:t>
            </a:r>
            <a:r>
              <a:rPr lang="en-US" dirty="0" err="1"/>
              <a:t>đáp</a:t>
            </a:r>
            <a:r>
              <a:rPr lang="en-US" dirty="0"/>
              <a:t> </a:t>
            </a:r>
            <a:r>
              <a:rPr lang="en-US" dirty="0" err="1"/>
              <a:t>án</a:t>
            </a:r>
            <a:r>
              <a:rPr lang="en-US" dirty="0"/>
              <a:t>, </a:t>
            </a:r>
            <a:r>
              <a:rPr lang="en-US" dirty="0" err="1"/>
              <a:t>thầy</a:t>
            </a:r>
            <a:r>
              <a:rPr lang="en-US" dirty="0"/>
              <a:t> </a:t>
            </a:r>
            <a:r>
              <a:rPr lang="en-US" dirty="0" err="1"/>
              <a:t>cô</a:t>
            </a:r>
            <a:r>
              <a:rPr lang="en-US" dirty="0"/>
              <a:t> </a:t>
            </a:r>
            <a:r>
              <a:rPr lang="en-US" dirty="0" err="1"/>
              <a:t>nhấp</a:t>
            </a:r>
            <a:r>
              <a:rPr lang="en-US" dirty="0"/>
              <a:t> </a:t>
            </a:r>
            <a:r>
              <a:rPr lang="en-US" dirty="0" err="1"/>
              <a:t>vào</a:t>
            </a:r>
            <a:r>
              <a:rPr lang="en-US" dirty="0"/>
              <a:t> PHẦN ĐẤT </a:t>
            </a:r>
            <a:r>
              <a:rPr lang="en-US" dirty="0" err="1"/>
              <a:t>chứa</a:t>
            </a:r>
            <a:r>
              <a:rPr lang="en-US" dirty="0"/>
              <a:t> </a:t>
            </a:r>
            <a:r>
              <a:rPr lang="en-US" dirty="0" err="1"/>
              <a:t>đáp</a:t>
            </a:r>
            <a:r>
              <a:rPr lang="en-US" dirty="0"/>
              <a:t> </a:t>
            </a:r>
            <a:r>
              <a:rPr lang="en-US" dirty="0" err="1"/>
              <a:t>án</a:t>
            </a:r>
            <a:r>
              <a:rPr lang="en-US" dirty="0"/>
              <a:t> </a:t>
            </a:r>
            <a:r>
              <a:rPr lang="en-US" dirty="0" err="1"/>
              <a:t>đó</a:t>
            </a:r>
            <a:r>
              <a:rPr lang="en-US" dirty="0"/>
              <a:t>.</a:t>
            </a:r>
          </a:p>
          <a:p>
            <a:r>
              <a:rPr lang="en-US" dirty="0"/>
              <a:t>Sau </a:t>
            </a:r>
            <a:r>
              <a:rPr lang="en-US" dirty="0" err="1"/>
              <a:t>khi</a:t>
            </a:r>
            <a:r>
              <a:rPr lang="en-US" dirty="0"/>
              <a:t> ở </a:t>
            </a:r>
            <a:r>
              <a:rPr lang="en-US" dirty="0" err="1"/>
              <a:t>phần</a:t>
            </a:r>
            <a:r>
              <a:rPr lang="en-US" dirty="0"/>
              <a:t> </a:t>
            </a:r>
            <a:r>
              <a:rPr lang="en-US" dirty="0" err="1"/>
              <a:t>kiểm</a:t>
            </a:r>
            <a:r>
              <a:rPr lang="en-US" dirty="0"/>
              <a:t> </a:t>
            </a:r>
            <a:r>
              <a:rPr lang="en-US" dirty="0" err="1"/>
              <a:t>tra</a:t>
            </a:r>
            <a:r>
              <a:rPr lang="en-US" dirty="0"/>
              <a:t> </a:t>
            </a:r>
            <a:r>
              <a:rPr lang="en-US" dirty="0" err="1"/>
              <a:t>đúng</a:t>
            </a:r>
            <a:r>
              <a:rPr lang="en-US" dirty="0"/>
              <a:t> </a:t>
            </a:r>
            <a:r>
              <a:rPr lang="en-US" dirty="0" err="1"/>
              <a:t>sai</a:t>
            </a:r>
            <a:r>
              <a:rPr lang="en-US" dirty="0"/>
              <a:t>, </a:t>
            </a:r>
            <a:r>
              <a:rPr lang="en-US" dirty="0" err="1"/>
              <a:t>thầy</a:t>
            </a:r>
            <a:r>
              <a:rPr lang="en-US" dirty="0"/>
              <a:t> </a:t>
            </a:r>
            <a:r>
              <a:rPr lang="en-US" dirty="0" err="1"/>
              <a:t>cô</a:t>
            </a:r>
            <a:r>
              <a:rPr lang="en-US" dirty="0"/>
              <a:t> </a:t>
            </a:r>
            <a:r>
              <a:rPr lang="en-US" dirty="0" err="1"/>
              <a:t>nhấp</a:t>
            </a:r>
            <a:r>
              <a:rPr lang="en-US" dirty="0"/>
              <a:t> &lt; </a:t>
            </a:r>
            <a:r>
              <a:rPr lang="en-US" dirty="0" err="1"/>
              <a:t>để</a:t>
            </a:r>
            <a:r>
              <a:rPr lang="en-US" dirty="0"/>
              <a:t> </a:t>
            </a:r>
            <a:r>
              <a:rPr lang="en-US" dirty="0" err="1"/>
              <a:t>trở</a:t>
            </a:r>
            <a:r>
              <a:rPr lang="en-US" dirty="0"/>
              <a:t> </a:t>
            </a:r>
            <a:r>
              <a:rPr lang="en-US" dirty="0" err="1"/>
              <a:t>về</a:t>
            </a:r>
            <a:r>
              <a:rPr lang="en-US" dirty="0"/>
              <a:t> </a:t>
            </a:r>
            <a:r>
              <a:rPr lang="en-US" dirty="0" err="1"/>
              <a:t>câu</a:t>
            </a:r>
            <a:r>
              <a:rPr lang="en-US" dirty="0"/>
              <a:t> </a:t>
            </a:r>
            <a:r>
              <a:rPr lang="en-US" dirty="0" err="1"/>
              <a:t>hỏi</a:t>
            </a:r>
            <a:r>
              <a:rPr lang="en-US" dirty="0"/>
              <a:t>.</a:t>
            </a:r>
          </a:p>
          <a:p>
            <a:r>
              <a:rPr lang="en-US" dirty="0"/>
              <a:t>Sau </a:t>
            </a:r>
            <a:r>
              <a:rPr lang="en-US" dirty="0" err="1"/>
              <a:t>khi</a:t>
            </a:r>
            <a:r>
              <a:rPr lang="en-US" dirty="0"/>
              <a:t> </a:t>
            </a:r>
            <a:r>
              <a:rPr lang="en-US" dirty="0" err="1"/>
              <a:t>hoàn</a:t>
            </a:r>
            <a:r>
              <a:rPr lang="en-US" dirty="0"/>
              <a:t> </a:t>
            </a:r>
            <a:r>
              <a:rPr lang="en-US" dirty="0" err="1"/>
              <a:t>thành</a:t>
            </a:r>
            <a:r>
              <a:rPr lang="en-US" dirty="0"/>
              <a:t> </a:t>
            </a:r>
            <a:r>
              <a:rPr lang="en-US" dirty="0" err="1"/>
              <a:t>xong</a:t>
            </a:r>
            <a:r>
              <a:rPr lang="en-US" dirty="0"/>
              <a:t> </a:t>
            </a:r>
            <a:r>
              <a:rPr lang="en-US" dirty="0" err="1"/>
              <a:t>câu</a:t>
            </a:r>
            <a:r>
              <a:rPr lang="en-US" dirty="0"/>
              <a:t> </a:t>
            </a:r>
            <a:r>
              <a:rPr lang="en-US" dirty="0" err="1"/>
              <a:t>hỏi</a:t>
            </a:r>
            <a:r>
              <a:rPr lang="en-US" dirty="0"/>
              <a:t>, </a:t>
            </a:r>
            <a:r>
              <a:rPr lang="en-US" dirty="0" err="1"/>
              <a:t>thầy</a:t>
            </a:r>
            <a:r>
              <a:rPr lang="en-US" dirty="0"/>
              <a:t> </a:t>
            </a:r>
            <a:r>
              <a:rPr lang="en-US" dirty="0" err="1"/>
              <a:t>cô</a:t>
            </a:r>
            <a:r>
              <a:rPr lang="en-US" dirty="0"/>
              <a:t> </a:t>
            </a:r>
            <a:r>
              <a:rPr lang="en-US" dirty="0" err="1"/>
              <a:t>nhấp</a:t>
            </a:r>
            <a:r>
              <a:rPr lang="en-US" dirty="0"/>
              <a:t> </a:t>
            </a:r>
            <a:r>
              <a:rPr lang="en-US" dirty="0" err="1"/>
              <a:t>hình</a:t>
            </a:r>
            <a:r>
              <a:rPr lang="en-US" dirty="0"/>
              <a:t> &gt; </a:t>
            </a:r>
            <a:r>
              <a:rPr lang="en-US" dirty="0" err="1"/>
              <a:t>hoặc</a:t>
            </a:r>
            <a:r>
              <a:rPr lang="en-US" dirty="0"/>
              <a:t> </a:t>
            </a:r>
            <a:r>
              <a:rPr lang="en-US" dirty="0" err="1"/>
              <a:t>chuột</a:t>
            </a:r>
            <a:r>
              <a:rPr lang="en-US" dirty="0"/>
              <a:t> </a:t>
            </a:r>
            <a:r>
              <a:rPr lang="en-US" dirty="0" err="1"/>
              <a:t>trái</a:t>
            </a:r>
            <a:r>
              <a:rPr lang="en-US" dirty="0"/>
              <a:t>, </a:t>
            </a:r>
            <a:r>
              <a:rPr lang="en-US" dirty="0" err="1"/>
              <a:t>phím</a:t>
            </a:r>
            <a:r>
              <a:rPr lang="en-US" dirty="0"/>
              <a:t> -&gt; </a:t>
            </a:r>
            <a:r>
              <a:rPr lang="en-US" dirty="0" err="1"/>
              <a:t>để</a:t>
            </a:r>
            <a:r>
              <a:rPr lang="en-US" dirty="0"/>
              <a:t> </a:t>
            </a:r>
            <a:r>
              <a:rPr lang="en-US" dirty="0" err="1"/>
              <a:t>chuyển</a:t>
            </a:r>
            <a:r>
              <a:rPr lang="en-US" dirty="0"/>
              <a:t> sang </a:t>
            </a:r>
            <a:r>
              <a:rPr lang="en-US" dirty="0" err="1"/>
              <a:t>câu</a:t>
            </a:r>
            <a:r>
              <a:rPr lang="en-US" dirty="0"/>
              <a:t> </a:t>
            </a:r>
            <a:r>
              <a:rPr lang="en-US" dirty="0" err="1"/>
              <a:t>hỏi</a:t>
            </a:r>
            <a:r>
              <a:rPr lang="en-US" dirty="0"/>
              <a:t> </a:t>
            </a:r>
            <a:r>
              <a:rPr lang="en-US" dirty="0" err="1"/>
              <a:t>tiếp</a:t>
            </a:r>
            <a:r>
              <a:rPr lang="en-US" dirty="0"/>
              <a:t> </a:t>
            </a:r>
            <a:r>
              <a:rPr lang="en-US" dirty="0" err="1"/>
              <a:t>theo.</a:t>
            </a:r>
            <a:endParaRPr lang="en-US" dirty="0"/>
          </a:p>
        </p:txBody>
      </p:sp>
      <p:sp>
        <p:nvSpPr>
          <p:cNvPr id="4" name="Slide Number Placeholder 3"/>
          <p:cNvSpPr>
            <a:spLocks noGrp="1"/>
          </p:cNvSpPr>
          <p:nvPr>
            <p:ph type="sldNum" sz="quarter" idx="5"/>
          </p:nvPr>
        </p:nvSpPr>
        <p:spPr/>
        <p:txBody>
          <a:bodyPr/>
          <a:lstStyle/>
          <a:p>
            <a:fld id="{78202F42-8E37-417F-B7D4-5F68870918A3}"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202F42-8E37-417F-B7D4-5F68870918A3}" type="slidenum">
              <a:rPr lang="en-US" smtClean="0"/>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8/10/2023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8/10/2023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8/10/2023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8/10/2023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1.sv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9.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7.pn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7.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9.png"/><Relationship Id="rId10" Type="http://schemas.openxmlformats.org/officeDocument/2006/relationships/image" Target="../media/image9.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57.png"/><Relationship Id="rId3" Type="http://schemas.openxmlformats.org/officeDocument/2006/relationships/image" Target="../media/image22.png"/><Relationship Id="rId7" Type="http://schemas.openxmlformats.org/officeDocument/2006/relationships/image" Target="../media/image54.png"/><Relationship Id="rId12"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26.svg"/><Relationship Id="rId4" Type="http://schemas.openxmlformats.org/officeDocument/2006/relationships/image" Target="../media/image17.png"/><Relationship Id="rId9" Type="http://schemas.openxmlformats.org/officeDocument/2006/relationships/image" Target="../media/image55.png"/><Relationship Id="rId1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6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6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slideLayout" Target="../slideLayouts/slideLayout1.xml"/><Relationship Id="rId7" Type="http://schemas.openxmlformats.org/officeDocument/2006/relationships/image" Target="../media/image66.png"/><Relationship Id="rId12" Type="http://schemas.openxmlformats.org/officeDocument/2006/relationships/image" Target="../media/image71.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notesSlide" Target="../notesSlides/notesSlide1.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18" Type="http://schemas.openxmlformats.org/officeDocument/2006/relationships/image" Target="../media/image82.png"/><Relationship Id="rId3" Type="http://schemas.microsoft.com/office/2007/relationships/media" Target="../media/media3.mp3"/><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 Type="http://schemas.openxmlformats.org/officeDocument/2006/relationships/audio" Target="../media/media2.wav"/><Relationship Id="rId16" Type="http://schemas.openxmlformats.org/officeDocument/2006/relationships/image" Target="../media/image68.png"/><Relationship Id="rId1" Type="http://schemas.microsoft.com/office/2007/relationships/media" Target="../media/media2.wav"/><Relationship Id="rId6" Type="http://schemas.openxmlformats.org/officeDocument/2006/relationships/audio" Target="../media/audio1.wav"/><Relationship Id="rId11" Type="http://schemas.openxmlformats.org/officeDocument/2006/relationships/image" Target="../media/image76.png"/><Relationship Id="rId5" Type="http://schemas.openxmlformats.org/officeDocument/2006/relationships/slideLayout" Target="../slideLayouts/slideLayout2.xml"/><Relationship Id="rId15" Type="http://schemas.openxmlformats.org/officeDocument/2006/relationships/image" Target="../media/image80.emf"/><Relationship Id="rId10" Type="http://schemas.openxmlformats.org/officeDocument/2006/relationships/image" Target="../media/image75.png"/><Relationship Id="rId19" Type="http://schemas.openxmlformats.org/officeDocument/2006/relationships/image" Target="../media/image70.png"/><Relationship Id="rId4" Type="http://schemas.openxmlformats.org/officeDocument/2006/relationships/audio" Target="../media/media3.mp3"/><Relationship Id="rId9" Type="http://schemas.openxmlformats.org/officeDocument/2006/relationships/image" Target="../media/image64.png"/><Relationship Id="rId14"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4.png"/><Relationship Id="rId18" Type="http://schemas.openxmlformats.org/officeDocument/2006/relationships/image" Target="../media/image82.png"/><Relationship Id="rId3" Type="http://schemas.microsoft.com/office/2007/relationships/media" Target="../media/media3.mp3"/><Relationship Id="rId7" Type="http://schemas.openxmlformats.org/officeDocument/2006/relationships/image" Target="../media/image73.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audio" Target="../media/media2.wav"/><Relationship Id="rId16" Type="http://schemas.openxmlformats.org/officeDocument/2006/relationships/image" Target="../media/image68.png"/><Relationship Id="rId1" Type="http://schemas.microsoft.com/office/2007/relationships/media" Target="../media/media2.wav"/><Relationship Id="rId6" Type="http://schemas.openxmlformats.org/officeDocument/2006/relationships/audio" Target="../media/audio1.wav"/><Relationship Id="rId11" Type="http://schemas.openxmlformats.org/officeDocument/2006/relationships/image" Target="../media/image83.png"/><Relationship Id="rId5" Type="http://schemas.openxmlformats.org/officeDocument/2006/relationships/slideLayout" Target="../slideLayouts/slideLayout2.xml"/><Relationship Id="rId15" Type="http://schemas.openxmlformats.org/officeDocument/2006/relationships/image" Target="../media/image80.emf"/><Relationship Id="rId10" Type="http://schemas.openxmlformats.org/officeDocument/2006/relationships/image" Target="../media/image75.png"/><Relationship Id="rId19" Type="http://schemas.openxmlformats.org/officeDocument/2006/relationships/image" Target="../media/image70.png"/><Relationship Id="rId4" Type="http://schemas.openxmlformats.org/officeDocument/2006/relationships/audio" Target="../media/media3.mp3"/><Relationship Id="rId9" Type="http://schemas.openxmlformats.org/officeDocument/2006/relationships/image" Target="../media/image64.png"/><Relationship Id="rId1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18" Type="http://schemas.openxmlformats.org/officeDocument/2006/relationships/image" Target="../media/image80.emf"/><Relationship Id="rId3" Type="http://schemas.microsoft.com/office/2007/relationships/media" Target="../media/media3.mp3"/><Relationship Id="rId21" Type="http://schemas.openxmlformats.org/officeDocument/2006/relationships/image" Target="../media/image70.png"/><Relationship Id="rId7" Type="http://schemas.openxmlformats.org/officeDocument/2006/relationships/audio" Target="../media/audio1.wav"/><Relationship Id="rId12" Type="http://schemas.openxmlformats.org/officeDocument/2006/relationships/image" Target="../media/image83.png"/><Relationship Id="rId17" Type="http://schemas.openxmlformats.org/officeDocument/2006/relationships/image" Target="../media/image81.png"/><Relationship Id="rId2" Type="http://schemas.openxmlformats.org/officeDocument/2006/relationships/audio" Target="../media/media2.wav"/><Relationship Id="rId16" Type="http://schemas.openxmlformats.org/officeDocument/2006/relationships/image" Target="../media/image79.png"/><Relationship Id="rId20" Type="http://schemas.openxmlformats.org/officeDocument/2006/relationships/image" Target="../media/image82.png"/><Relationship Id="rId1" Type="http://schemas.microsoft.com/office/2007/relationships/media" Target="../media/media2.wav"/><Relationship Id="rId6" Type="http://schemas.openxmlformats.org/officeDocument/2006/relationships/notesSlide" Target="../notesSlides/notesSlide2.xml"/><Relationship Id="rId11" Type="http://schemas.openxmlformats.org/officeDocument/2006/relationships/image" Target="../media/image75.png"/><Relationship Id="rId5" Type="http://schemas.openxmlformats.org/officeDocument/2006/relationships/slideLayout" Target="../slideLayouts/slideLayout2.xml"/><Relationship Id="rId15" Type="http://schemas.openxmlformats.org/officeDocument/2006/relationships/image" Target="../media/image86.png"/><Relationship Id="rId10" Type="http://schemas.openxmlformats.org/officeDocument/2006/relationships/image" Target="../media/image64.png"/><Relationship Id="rId19" Type="http://schemas.openxmlformats.org/officeDocument/2006/relationships/image" Target="../media/image68.png"/><Relationship Id="rId4" Type="http://schemas.openxmlformats.org/officeDocument/2006/relationships/audio" Target="../media/media3.mp3"/><Relationship Id="rId9" Type="http://schemas.openxmlformats.org/officeDocument/2006/relationships/image" Target="../media/image74.png"/><Relationship Id="rId14"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13.svg"/><Relationship Id="rId4" Type="http://schemas.openxmlformats.org/officeDocument/2006/relationships/image" Target="../media/image10.sv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1.png"/><Relationship Id="rId18" Type="http://schemas.openxmlformats.org/officeDocument/2006/relationships/image" Target="../media/image82.png"/><Relationship Id="rId3" Type="http://schemas.microsoft.com/office/2007/relationships/media" Target="../media/media3.mp3"/><Relationship Id="rId7" Type="http://schemas.openxmlformats.org/officeDocument/2006/relationships/image" Target="../media/image73.png"/><Relationship Id="rId12" Type="http://schemas.openxmlformats.org/officeDocument/2006/relationships/image" Target="../media/image76.png"/><Relationship Id="rId17" Type="http://schemas.openxmlformats.org/officeDocument/2006/relationships/image" Target="../media/image68.png"/><Relationship Id="rId2" Type="http://schemas.openxmlformats.org/officeDocument/2006/relationships/audio" Target="../media/media2.wav"/><Relationship Id="rId16" Type="http://schemas.openxmlformats.org/officeDocument/2006/relationships/image" Target="../media/image80.emf"/><Relationship Id="rId1" Type="http://schemas.microsoft.com/office/2007/relationships/media" Target="../media/media2.wav"/><Relationship Id="rId6" Type="http://schemas.openxmlformats.org/officeDocument/2006/relationships/audio" Target="../media/audio1.wav"/><Relationship Id="rId11" Type="http://schemas.openxmlformats.org/officeDocument/2006/relationships/image" Target="../media/image83.png"/><Relationship Id="rId5" Type="http://schemas.openxmlformats.org/officeDocument/2006/relationships/slideLayout" Target="../slideLayouts/slideLayout2.xml"/><Relationship Id="rId15" Type="http://schemas.openxmlformats.org/officeDocument/2006/relationships/image" Target="../media/image79.png"/><Relationship Id="rId10" Type="http://schemas.openxmlformats.org/officeDocument/2006/relationships/image" Target="../media/image84.png"/><Relationship Id="rId19" Type="http://schemas.openxmlformats.org/officeDocument/2006/relationships/image" Target="../media/image70.png"/><Relationship Id="rId4" Type="http://schemas.openxmlformats.org/officeDocument/2006/relationships/audio" Target="../media/media3.mp3"/><Relationship Id="rId9" Type="http://schemas.openxmlformats.org/officeDocument/2006/relationships/image" Target="../media/image64.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7.png"/><Relationship Id="rId10" Type="http://schemas.openxmlformats.org/officeDocument/2006/relationships/image" Target="../media/image17.svg"/><Relationship Id="rId4" Type="http://schemas.openxmlformats.org/officeDocument/2006/relationships/image" Target="../media/image7.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20.png"/><Relationship Id="rId10" Type="http://schemas.openxmlformats.org/officeDocument/2006/relationships/image" Target="../media/image17.svg"/><Relationship Id="rId4" Type="http://schemas.openxmlformats.org/officeDocument/2006/relationships/image" Target="../media/image1.sv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2.png"/><Relationship Id="rId7" Type="http://schemas.openxmlformats.org/officeDocument/2006/relationships/image" Target="../media/image23.png"/><Relationship Id="rId12" Type="http://schemas.openxmlformats.org/officeDocument/2006/relationships/image" Target="../media/image2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5.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20.sv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7.png"/><Relationship Id="rId4" Type="http://schemas.openxmlformats.org/officeDocument/2006/relationships/image" Target="../media/image20.svg"/><Relationship Id="rId9" Type="http://schemas.openxmlformats.org/officeDocument/2006/relationships/image" Target="../media/image28.jpe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20.png"/><Relationship Id="rId10" Type="http://schemas.openxmlformats.org/officeDocument/2006/relationships/image" Target="../media/image17.svg"/><Relationship Id="rId4" Type="http://schemas.openxmlformats.org/officeDocument/2006/relationships/image" Target="../media/image1.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22.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3" name="Group 3"/>
          <p:cNvGrpSpPr/>
          <p:nvPr/>
        </p:nvGrpSpPr>
        <p:grpSpPr>
          <a:xfrm rot="-66877">
            <a:off x="3285776" y="3674639"/>
            <a:ext cx="11716449" cy="1248566"/>
            <a:chOff x="0" y="0"/>
            <a:chExt cx="3656335" cy="389638"/>
          </a:xfrm>
        </p:grpSpPr>
        <p:sp>
          <p:nvSpPr>
            <p:cNvPr id="4" name="Freeform 4"/>
            <p:cNvSpPr/>
            <p:nvPr/>
          </p:nvSpPr>
          <p:spPr>
            <a:xfrm>
              <a:off x="0" y="0"/>
              <a:ext cx="3656335" cy="389638"/>
            </a:xfrm>
            <a:custGeom>
              <a:avLst/>
              <a:gdLst/>
              <a:ahLst/>
              <a:cxnLst/>
              <a:rect l="l" t="t" r="r" b="b"/>
              <a:pathLst>
                <a:path w="3656335" h="389638">
                  <a:moveTo>
                    <a:pt x="0" y="0"/>
                  </a:moveTo>
                  <a:lnTo>
                    <a:pt x="3656335" y="0"/>
                  </a:lnTo>
                  <a:lnTo>
                    <a:pt x="3656335" y="389638"/>
                  </a:lnTo>
                  <a:lnTo>
                    <a:pt x="0" y="389638"/>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grpSp>
        <p:nvGrpSpPr>
          <p:cNvPr id="6" name="Group 6"/>
          <p:cNvGrpSpPr/>
          <p:nvPr/>
        </p:nvGrpSpPr>
        <p:grpSpPr>
          <a:xfrm rot="18119">
            <a:off x="5399073" y="5242064"/>
            <a:ext cx="7917575" cy="1376296"/>
            <a:chOff x="0" y="0"/>
            <a:chExt cx="2302923" cy="400313"/>
          </a:xfrm>
        </p:grpSpPr>
        <p:sp>
          <p:nvSpPr>
            <p:cNvPr id="7" name="Freeform 7"/>
            <p:cNvSpPr/>
            <p:nvPr/>
          </p:nvSpPr>
          <p:spPr>
            <a:xfrm>
              <a:off x="0" y="0"/>
              <a:ext cx="2302923" cy="400313"/>
            </a:xfrm>
            <a:custGeom>
              <a:avLst/>
              <a:gdLst/>
              <a:ahLst/>
              <a:cxnLst/>
              <a:rect l="l" t="t" r="r" b="b"/>
              <a:pathLst>
                <a:path w="2302923" h="400313">
                  <a:moveTo>
                    <a:pt x="0" y="0"/>
                  </a:moveTo>
                  <a:lnTo>
                    <a:pt x="2302923" y="0"/>
                  </a:lnTo>
                  <a:lnTo>
                    <a:pt x="2302923" y="400313"/>
                  </a:lnTo>
                  <a:lnTo>
                    <a:pt x="0" y="400313"/>
                  </a:lnTo>
                  <a:close/>
                </a:path>
              </a:pathLst>
            </a:custGeom>
            <a:solidFill>
              <a:srgbClr val="92FD7C"/>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9" name="Freeform 9"/>
          <p:cNvSpPr/>
          <p:nvPr/>
        </p:nvSpPr>
        <p:spPr>
          <a:xfrm>
            <a:off x="4878292" y="1028700"/>
            <a:ext cx="999942" cy="1214058"/>
          </a:xfrm>
          <a:custGeom>
            <a:avLst/>
            <a:gdLst/>
            <a:ahLst/>
            <a:cxnLst/>
            <a:rect l="l" t="t" r="r" b="b"/>
            <a:pathLst>
              <a:path w="999942" h="1214058">
                <a:moveTo>
                  <a:pt x="0" y="0"/>
                </a:moveTo>
                <a:lnTo>
                  <a:pt x="999943" y="0"/>
                </a:lnTo>
                <a:lnTo>
                  <a:pt x="999943" y="1214058"/>
                </a:lnTo>
                <a:lnTo>
                  <a:pt x="0" y="12140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13091552" y="7658266"/>
            <a:ext cx="1161207" cy="1017640"/>
          </a:xfrm>
          <a:custGeom>
            <a:avLst/>
            <a:gdLst/>
            <a:ahLst/>
            <a:cxnLst/>
            <a:rect l="l" t="t" r="r" b="b"/>
            <a:pathLst>
              <a:path w="1161207" h="1017640">
                <a:moveTo>
                  <a:pt x="0" y="0"/>
                </a:moveTo>
                <a:lnTo>
                  <a:pt x="1161207" y="0"/>
                </a:lnTo>
                <a:lnTo>
                  <a:pt x="1161207" y="1017640"/>
                </a:lnTo>
                <a:lnTo>
                  <a:pt x="0" y="101764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1190172" y="8020341"/>
            <a:ext cx="4353173" cy="3435049"/>
          </a:xfrm>
          <a:custGeom>
            <a:avLst/>
            <a:gdLst/>
            <a:ahLst/>
            <a:cxnLst/>
            <a:rect l="l" t="t" r="r" b="b"/>
            <a:pathLst>
              <a:path w="4353173" h="3435049">
                <a:moveTo>
                  <a:pt x="0" y="0"/>
                </a:moveTo>
                <a:lnTo>
                  <a:pt x="4353173" y="0"/>
                </a:lnTo>
                <a:lnTo>
                  <a:pt x="4353173" y="3435049"/>
                </a:lnTo>
                <a:lnTo>
                  <a:pt x="0" y="343504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2" name="Freeform 12"/>
          <p:cNvSpPr/>
          <p:nvPr/>
        </p:nvSpPr>
        <p:spPr>
          <a:xfrm rot="-339144" flipH="1" flipV="1">
            <a:off x="13439556" y="-710909"/>
            <a:ext cx="3255228" cy="2568671"/>
          </a:xfrm>
          <a:custGeom>
            <a:avLst/>
            <a:gdLst/>
            <a:ahLst/>
            <a:cxnLst/>
            <a:rect l="l" t="t" r="r" b="b"/>
            <a:pathLst>
              <a:path w="3255228" h="2568671">
                <a:moveTo>
                  <a:pt x="3255228" y="2568670"/>
                </a:moveTo>
                <a:lnTo>
                  <a:pt x="0" y="2568670"/>
                </a:lnTo>
                <a:lnTo>
                  <a:pt x="0" y="0"/>
                </a:lnTo>
                <a:lnTo>
                  <a:pt x="3255228" y="0"/>
                </a:lnTo>
                <a:lnTo>
                  <a:pt x="3255228" y="256867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Freeform 13"/>
          <p:cNvSpPr/>
          <p:nvPr/>
        </p:nvSpPr>
        <p:spPr>
          <a:xfrm flipH="1">
            <a:off x="0" y="166789"/>
            <a:ext cx="3819851" cy="4679756"/>
          </a:xfrm>
          <a:custGeom>
            <a:avLst/>
            <a:gdLst/>
            <a:ahLst/>
            <a:cxnLst/>
            <a:rect l="l" t="t" r="r" b="b"/>
            <a:pathLst>
              <a:path w="3819851" h="4679756">
                <a:moveTo>
                  <a:pt x="3819851" y="0"/>
                </a:moveTo>
                <a:lnTo>
                  <a:pt x="0" y="0"/>
                </a:lnTo>
                <a:lnTo>
                  <a:pt x="0" y="4679756"/>
                </a:lnTo>
                <a:lnTo>
                  <a:pt x="3819851" y="4679756"/>
                </a:lnTo>
                <a:lnTo>
                  <a:pt x="3819851" y="0"/>
                </a:lnTo>
                <a:close/>
              </a:path>
            </a:pathLst>
          </a:custGeom>
          <a:blipFill>
            <a:blip r:embed="rId9"/>
            <a:stretch>
              <a:fillRect/>
            </a:stretch>
          </a:blipFill>
        </p:spPr>
      </p:sp>
      <p:sp>
        <p:nvSpPr>
          <p:cNvPr id="14" name="Freeform 14"/>
          <p:cNvSpPr/>
          <p:nvPr/>
        </p:nvSpPr>
        <p:spPr>
          <a:xfrm rot="-330366">
            <a:off x="582869" y="2790986"/>
            <a:ext cx="4304009" cy="5448113"/>
          </a:xfrm>
          <a:custGeom>
            <a:avLst/>
            <a:gdLst/>
            <a:ahLst/>
            <a:cxnLst/>
            <a:rect l="l" t="t" r="r" b="b"/>
            <a:pathLst>
              <a:path w="4304009" h="5448113">
                <a:moveTo>
                  <a:pt x="0" y="0"/>
                </a:moveTo>
                <a:lnTo>
                  <a:pt x="4304009" y="0"/>
                </a:lnTo>
                <a:lnTo>
                  <a:pt x="4304009" y="5448113"/>
                </a:lnTo>
                <a:lnTo>
                  <a:pt x="0" y="544811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5" name="Freeform 15"/>
          <p:cNvSpPr/>
          <p:nvPr/>
        </p:nvSpPr>
        <p:spPr>
          <a:xfrm>
            <a:off x="13577396" y="2526457"/>
            <a:ext cx="1939099" cy="4114800"/>
          </a:xfrm>
          <a:custGeom>
            <a:avLst/>
            <a:gdLst/>
            <a:ahLst/>
            <a:cxnLst/>
            <a:rect l="l" t="t" r="r" b="b"/>
            <a:pathLst>
              <a:path w="1939099" h="4114800">
                <a:moveTo>
                  <a:pt x="0" y="0"/>
                </a:moveTo>
                <a:lnTo>
                  <a:pt x="1939099" y="0"/>
                </a:lnTo>
                <a:lnTo>
                  <a:pt x="1939099" y="4114800"/>
                </a:lnTo>
                <a:lnTo>
                  <a:pt x="0" y="411480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6" name="TextBox 16"/>
          <p:cNvSpPr txBox="1"/>
          <p:nvPr/>
        </p:nvSpPr>
        <p:spPr>
          <a:xfrm rot="-56179">
            <a:off x="3769334" y="4331569"/>
            <a:ext cx="10768395" cy="584455"/>
          </a:xfrm>
          <a:prstGeom prst="rect">
            <a:avLst/>
          </a:prstGeom>
        </p:spPr>
        <p:txBody>
          <a:bodyPr lIns="0" tIns="0" rIns="0" bIns="0" rtlCol="0" anchor="t">
            <a:spAutoFit/>
          </a:bodyPr>
          <a:lstStyle/>
          <a:p>
            <a:pPr algn="ctr">
              <a:lnSpc>
                <a:spcPts val="3750"/>
              </a:lnSpc>
            </a:pPr>
            <a:r>
              <a:rPr lang="en-US" sz="7500" b="1" dirty="0">
                <a:solidFill>
                  <a:srgbClr val="090000"/>
                </a:solidFill>
                <a:latin typeface="Arial" panose="020B0604020202020204"/>
              </a:rPr>
              <a:t>Welcome to</a:t>
            </a:r>
          </a:p>
        </p:txBody>
      </p:sp>
      <p:sp>
        <p:nvSpPr>
          <p:cNvPr id="17" name="TextBox 17"/>
          <p:cNvSpPr txBox="1"/>
          <p:nvPr/>
        </p:nvSpPr>
        <p:spPr>
          <a:xfrm>
            <a:off x="5743113" y="386840"/>
            <a:ext cx="7229494" cy="2040239"/>
          </a:xfrm>
          <a:prstGeom prst="rect">
            <a:avLst/>
          </a:prstGeom>
        </p:spPr>
        <p:txBody>
          <a:bodyPr lIns="0" tIns="0" rIns="0" bIns="0" rtlCol="0" anchor="t">
            <a:spAutoFit/>
          </a:bodyPr>
          <a:lstStyle/>
          <a:p>
            <a:pPr algn="ctr">
              <a:lnSpc>
                <a:spcPts val="8260"/>
              </a:lnSpc>
            </a:pPr>
            <a:r>
              <a:rPr lang="en-US" sz="5000" spc="176" dirty="0" err="1">
                <a:solidFill>
                  <a:srgbClr val="FFFFFF"/>
                </a:solidFill>
                <a:latin typeface="Calistoga" panose="00000500000000000000"/>
              </a:rPr>
              <a:t>Lịch</a:t>
            </a:r>
            <a:r>
              <a:rPr lang="en-US" sz="5000" spc="176" dirty="0">
                <a:solidFill>
                  <a:srgbClr val="FFFFFF"/>
                </a:solidFill>
                <a:latin typeface="Calistoga" panose="00000500000000000000"/>
              </a:rPr>
              <a:t> </a:t>
            </a:r>
            <a:r>
              <a:rPr lang="en-US" sz="5000" spc="176" dirty="0" err="1">
                <a:solidFill>
                  <a:srgbClr val="FFFFFF"/>
                </a:solidFill>
                <a:latin typeface="Calistoga" panose="00000500000000000000"/>
              </a:rPr>
              <a:t>sử</a:t>
            </a:r>
            <a:r>
              <a:rPr lang="en-US" sz="5000" spc="176" dirty="0">
                <a:solidFill>
                  <a:srgbClr val="FFFFFF"/>
                </a:solidFill>
                <a:latin typeface="Calistoga" panose="00000500000000000000"/>
              </a:rPr>
              <a:t> </a:t>
            </a:r>
            <a:r>
              <a:rPr lang="en-US" sz="5000" spc="176" dirty="0" err="1" smtClean="0">
                <a:solidFill>
                  <a:srgbClr val="FFFFFF"/>
                </a:solidFill>
                <a:latin typeface="Calistoga" panose="00000500000000000000"/>
              </a:rPr>
              <a:t>Đảng</a:t>
            </a:r>
            <a:r>
              <a:rPr lang="en-US" sz="5000" spc="176" dirty="0" smtClean="0">
                <a:solidFill>
                  <a:srgbClr val="FFFFFF"/>
                </a:solidFill>
                <a:latin typeface="Calistoga" panose="00000500000000000000"/>
              </a:rPr>
              <a:t> </a:t>
            </a:r>
            <a:r>
              <a:rPr lang="en-US" sz="5000" spc="176" dirty="0" err="1">
                <a:solidFill>
                  <a:srgbClr val="FFFFFF"/>
                </a:solidFill>
                <a:latin typeface="Calistoga" panose="00000500000000000000"/>
              </a:rPr>
              <a:t>Cộng</a:t>
            </a:r>
            <a:r>
              <a:rPr lang="en-US" sz="5000" spc="176" dirty="0">
                <a:solidFill>
                  <a:srgbClr val="FFFFFF"/>
                </a:solidFill>
                <a:latin typeface="Calistoga" panose="00000500000000000000"/>
              </a:rPr>
              <a:t> </a:t>
            </a:r>
            <a:r>
              <a:rPr lang="en-US" sz="5000" spc="176" dirty="0" err="1">
                <a:solidFill>
                  <a:srgbClr val="FFFFFF"/>
                </a:solidFill>
                <a:latin typeface="Calistoga" panose="00000500000000000000"/>
              </a:rPr>
              <a:t>Sản</a:t>
            </a:r>
            <a:r>
              <a:rPr lang="en-US" sz="5000" spc="176" dirty="0">
                <a:solidFill>
                  <a:srgbClr val="FFFFFF"/>
                </a:solidFill>
                <a:latin typeface="Calistoga" panose="00000500000000000000"/>
              </a:rPr>
              <a:t> </a:t>
            </a:r>
          </a:p>
          <a:p>
            <a:pPr algn="ctr">
              <a:lnSpc>
                <a:spcPts val="8260"/>
              </a:lnSpc>
            </a:pPr>
            <a:r>
              <a:rPr lang="en-US" sz="5000" spc="176" dirty="0" err="1">
                <a:solidFill>
                  <a:srgbClr val="FFFFFF"/>
                </a:solidFill>
                <a:latin typeface="Calistoga" panose="00000500000000000000"/>
              </a:rPr>
              <a:t>Việt</a:t>
            </a:r>
            <a:r>
              <a:rPr lang="en-US" sz="5000" spc="176" dirty="0">
                <a:solidFill>
                  <a:srgbClr val="FFFFFF"/>
                </a:solidFill>
                <a:latin typeface="Calistoga" panose="00000500000000000000"/>
              </a:rPr>
              <a:t> Nam</a:t>
            </a:r>
          </a:p>
        </p:txBody>
      </p:sp>
      <p:sp>
        <p:nvSpPr>
          <p:cNvPr id="18" name="TextBox 18"/>
          <p:cNvSpPr txBox="1"/>
          <p:nvPr/>
        </p:nvSpPr>
        <p:spPr>
          <a:xfrm>
            <a:off x="6345699" y="8066306"/>
            <a:ext cx="6490957" cy="1143000"/>
          </a:xfrm>
          <a:prstGeom prst="rect">
            <a:avLst/>
          </a:prstGeom>
        </p:spPr>
        <p:txBody>
          <a:bodyPr lIns="0" tIns="0" rIns="0" bIns="0" rtlCol="0" anchor="t">
            <a:spAutoFit/>
          </a:bodyPr>
          <a:lstStyle/>
          <a:p>
            <a:pPr algn="ctr">
              <a:lnSpc>
                <a:spcPts val="4200"/>
              </a:lnSpc>
            </a:pPr>
            <a:r>
              <a:rPr lang="en-US" sz="3500" spc="105" dirty="0" err="1">
                <a:solidFill>
                  <a:srgbClr val="FFFFFF"/>
                </a:solidFill>
                <a:latin typeface="Arial" panose="020B0604020202020204"/>
              </a:rPr>
              <a:t>Giảng</a:t>
            </a:r>
            <a:r>
              <a:rPr lang="en-US" sz="3500" spc="105" dirty="0">
                <a:solidFill>
                  <a:srgbClr val="FFFFFF"/>
                </a:solidFill>
                <a:latin typeface="Arial" panose="020B0604020202020204"/>
              </a:rPr>
              <a:t> </a:t>
            </a:r>
            <a:r>
              <a:rPr lang="en-US" sz="3500" spc="105" dirty="0" err="1">
                <a:solidFill>
                  <a:srgbClr val="FFFFFF"/>
                </a:solidFill>
                <a:latin typeface="Arial" panose="020B0604020202020204"/>
              </a:rPr>
              <a:t>viên</a:t>
            </a:r>
            <a:r>
              <a:rPr lang="en-US" sz="3500" spc="105" dirty="0">
                <a:solidFill>
                  <a:srgbClr val="FFFFFF"/>
                </a:solidFill>
                <a:latin typeface="Arial" panose="020B0604020202020204"/>
              </a:rPr>
              <a:t>: </a:t>
            </a:r>
            <a:r>
              <a:rPr lang="en-US" sz="3500" spc="105" dirty="0" err="1">
                <a:solidFill>
                  <a:srgbClr val="FFFFFF"/>
                </a:solidFill>
                <a:latin typeface="Arial" panose="020B0604020202020204"/>
              </a:rPr>
              <a:t>Hoàng</a:t>
            </a:r>
            <a:r>
              <a:rPr lang="en-US" sz="3500" spc="105" dirty="0">
                <a:solidFill>
                  <a:srgbClr val="FFFFFF"/>
                </a:solidFill>
                <a:latin typeface="Arial" panose="020B0604020202020204"/>
              </a:rPr>
              <a:t> </a:t>
            </a:r>
            <a:r>
              <a:rPr lang="en-US" sz="3500" spc="105" dirty="0" err="1">
                <a:solidFill>
                  <a:srgbClr val="FFFFFF"/>
                </a:solidFill>
                <a:latin typeface="Arial" panose="020B0604020202020204"/>
              </a:rPr>
              <a:t>Thị</a:t>
            </a:r>
            <a:r>
              <a:rPr lang="en-US" sz="3500" spc="105" dirty="0">
                <a:solidFill>
                  <a:srgbClr val="FFFFFF"/>
                </a:solidFill>
                <a:latin typeface="Arial" panose="020B0604020202020204"/>
              </a:rPr>
              <a:t> </a:t>
            </a:r>
            <a:r>
              <a:rPr lang="en-US" sz="3500" spc="105" dirty="0" err="1">
                <a:solidFill>
                  <a:srgbClr val="FFFFFF"/>
                </a:solidFill>
                <a:latin typeface="Arial" panose="020B0604020202020204"/>
              </a:rPr>
              <a:t>Ngân</a:t>
            </a:r>
            <a:endParaRPr lang="en-US" sz="3500" spc="105" dirty="0">
              <a:solidFill>
                <a:srgbClr val="FFFFFF"/>
              </a:solidFill>
              <a:latin typeface="Arial" panose="020B0604020202020204"/>
            </a:endParaRPr>
          </a:p>
          <a:p>
            <a:pPr algn="ctr">
              <a:lnSpc>
                <a:spcPts val="4200"/>
              </a:lnSpc>
            </a:pPr>
            <a:r>
              <a:rPr lang="en-US" sz="3500" spc="105" dirty="0" err="1">
                <a:solidFill>
                  <a:srgbClr val="FFFFFF"/>
                </a:solidFill>
                <a:latin typeface="Arial" panose="020B0604020202020204"/>
              </a:rPr>
              <a:t>Lớp</a:t>
            </a:r>
            <a:r>
              <a:rPr lang="en-US" sz="3500" spc="105" dirty="0">
                <a:solidFill>
                  <a:srgbClr val="FFFFFF"/>
                </a:solidFill>
                <a:latin typeface="Arial" panose="020B0604020202020204"/>
              </a:rPr>
              <a:t>: 20224LP6013006</a:t>
            </a:r>
          </a:p>
        </p:txBody>
      </p:sp>
      <p:sp>
        <p:nvSpPr>
          <p:cNvPr id="19" name="TextBox 19"/>
          <p:cNvSpPr txBox="1"/>
          <p:nvPr/>
        </p:nvSpPr>
        <p:spPr>
          <a:xfrm rot="24994">
            <a:off x="5883129" y="5856731"/>
            <a:ext cx="6949464" cy="651781"/>
          </a:xfrm>
          <a:prstGeom prst="rect">
            <a:avLst/>
          </a:prstGeom>
        </p:spPr>
        <p:txBody>
          <a:bodyPr lIns="0" tIns="0" rIns="0" bIns="0" rtlCol="0" anchor="t">
            <a:spAutoFit/>
          </a:bodyPr>
          <a:lstStyle/>
          <a:p>
            <a:pPr algn="ctr">
              <a:lnSpc>
                <a:spcPts val="4500"/>
              </a:lnSpc>
            </a:pPr>
            <a:r>
              <a:rPr lang="en-US" sz="7500" b="1" dirty="0" err="1">
                <a:solidFill>
                  <a:srgbClr val="090000"/>
                </a:solidFill>
                <a:latin typeface="Arial" panose="020B0604020202020204"/>
              </a:rPr>
              <a:t>Nhóm</a:t>
            </a:r>
            <a:r>
              <a:rPr lang="en-US" sz="7500" b="1" dirty="0">
                <a:solidFill>
                  <a:srgbClr val="090000"/>
                </a:solidFill>
                <a:latin typeface="Arial" panose="020B0604020202020204"/>
              </a:rPr>
              <a:t> 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9243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sp>
        <p:nvSpPr>
          <p:cNvPr id="24" name="TextBox 23"/>
          <p:cNvSpPr txBox="1"/>
          <p:nvPr/>
        </p:nvSpPr>
        <p:spPr>
          <a:xfrm>
            <a:off x="1234374" y="1843033"/>
            <a:ext cx="2667000" cy="706755"/>
          </a:xfrm>
          <a:prstGeom prst="rect">
            <a:avLst/>
          </a:prstGeom>
          <a:noFill/>
        </p:spPr>
        <p:txBody>
          <a:bodyPr wrap="none" rtlCol="0">
            <a:spAutoFit/>
          </a:bodyPr>
          <a:lstStyle/>
          <a:p>
            <a:r>
              <a:rPr lang="en-US" sz="4000" b="1" u="sng" dirty="0" err="1" smtClean="0">
                <a:solidFill>
                  <a:srgbClr val="FFC000"/>
                </a:solidFill>
                <a:latin typeface="Arial" panose="020B0604020202020204"/>
              </a:rPr>
              <a:t>Thực</a:t>
            </a:r>
            <a:r>
              <a:rPr lang="en-US" sz="4000" b="1" u="sng" dirty="0" smtClean="0">
                <a:solidFill>
                  <a:srgbClr val="FFC000"/>
                </a:solidFill>
                <a:latin typeface="Arial" panose="020B0604020202020204"/>
              </a:rPr>
              <a:t> </a:t>
            </a:r>
            <a:r>
              <a:rPr lang="en-US" sz="4000" b="1" u="sng" dirty="0" err="1" smtClean="0">
                <a:solidFill>
                  <a:srgbClr val="FFC000"/>
                </a:solidFill>
                <a:latin typeface="Arial" panose="020B0604020202020204"/>
              </a:rPr>
              <a:t>tiễn</a:t>
            </a:r>
            <a:r>
              <a:rPr lang="en-US" sz="4000" b="1" u="sng" dirty="0" smtClean="0">
                <a:solidFill>
                  <a:srgbClr val="FFC000"/>
                </a:solidFill>
                <a:latin typeface="Arial" panose="020B0604020202020204"/>
              </a:rPr>
              <a:t>:</a:t>
            </a:r>
            <a:endParaRPr lang="en-US" sz="3200" dirty="0">
              <a:solidFill>
                <a:schemeClr val="bg1"/>
              </a:solidFill>
              <a:latin typeface="Arial" panose="020B0604020202020204"/>
            </a:endParaRPr>
          </a:p>
        </p:txBody>
      </p:sp>
      <p:sp>
        <p:nvSpPr>
          <p:cNvPr id="26" name="Freeform 10"/>
          <p:cNvSpPr/>
          <p:nvPr/>
        </p:nvSpPr>
        <p:spPr>
          <a:xfrm>
            <a:off x="1418038" y="2814253"/>
            <a:ext cx="3657597" cy="2746038"/>
          </a:xfrm>
          <a:custGeom>
            <a:avLst/>
            <a:gdLst/>
            <a:ahLst/>
            <a:cxnLst/>
            <a:rect l="l" t="t" r="r" b="b"/>
            <a:pathLst>
              <a:path w="4877360" h="2918581">
                <a:moveTo>
                  <a:pt x="0" y="0"/>
                </a:moveTo>
                <a:lnTo>
                  <a:pt x="4877361" y="0"/>
                </a:lnTo>
                <a:lnTo>
                  <a:pt x="4877361" y="2918582"/>
                </a:lnTo>
                <a:lnTo>
                  <a:pt x="0" y="2918582"/>
                </a:lnTo>
                <a:lnTo>
                  <a:pt x="0" y="0"/>
                </a:lnTo>
                <a:close/>
              </a:path>
            </a:pathLst>
          </a:custGeom>
          <a:blipFill>
            <a:blip r:embed="rId3"/>
            <a:stretch>
              <a:fillRect/>
            </a:stretch>
          </a:blipFill>
        </p:spPr>
      </p:sp>
      <p:sp>
        <p:nvSpPr>
          <p:cNvPr id="27" name="Rectangular Callout 26"/>
          <p:cNvSpPr/>
          <p:nvPr/>
        </p:nvSpPr>
        <p:spPr>
          <a:xfrm>
            <a:off x="6142438" y="2730097"/>
            <a:ext cx="11078760" cy="1922054"/>
          </a:xfrm>
          <a:prstGeom prst="wedgeRectCallout">
            <a:avLst>
              <a:gd name="adj1" fmla="val -59412"/>
              <a:gd name="adj2" fmla="val 343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a:lnSpc>
                <a:spcPct val="130000"/>
              </a:lnSpc>
            </a:pPr>
            <a:r>
              <a:rPr lang="en-US" sz="2400" dirty="0" err="1">
                <a:latin typeface="Arial" panose="020B0604020202020204"/>
              </a:rPr>
              <a:t>Trong</a:t>
            </a:r>
            <a:r>
              <a:rPr lang="en-US" sz="2400" dirty="0">
                <a:latin typeface="Arial" panose="020B0604020202020204"/>
              </a:rPr>
              <a:t> </a:t>
            </a:r>
            <a:r>
              <a:rPr lang="en-US" sz="2400" dirty="0" err="1">
                <a:latin typeface="Arial" panose="020B0604020202020204"/>
              </a:rPr>
              <a:t>cuộc</a:t>
            </a:r>
            <a:r>
              <a:rPr lang="en-US" sz="2400" dirty="0">
                <a:latin typeface="Arial" panose="020B0604020202020204"/>
              </a:rPr>
              <a:t> </a:t>
            </a:r>
            <a:r>
              <a:rPr lang="en-US" sz="2400" dirty="0" err="1">
                <a:latin typeface="Arial" panose="020B0604020202020204"/>
              </a:rPr>
              <a:t>họp</a:t>
            </a:r>
            <a:r>
              <a:rPr lang="en-US" sz="2400" dirty="0">
                <a:latin typeface="Arial" panose="020B0604020202020204"/>
              </a:rPr>
              <a:t> </a:t>
            </a:r>
            <a:r>
              <a:rPr lang="en-US" sz="2400" dirty="0" err="1">
                <a:latin typeface="Arial" panose="020B0604020202020204"/>
              </a:rPr>
              <a:t>báo</a:t>
            </a:r>
            <a:r>
              <a:rPr lang="en-US" sz="2400" dirty="0">
                <a:latin typeface="Arial" panose="020B0604020202020204"/>
              </a:rPr>
              <a:t> </a:t>
            </a:r>
            <a:r>
              <a:rPr lang="en-US" sz="2400" dirty="0" err="1">
                <a:latin typeface="Arial" panose="020B0604020202020204"/>
              </a:rPr>
              <a:t>ngày</a:t>
            </a:r>
            <a:r>
              <a:rPr lang="en-US" sz="2400" dirty="0">
                <a:latin typeface="Arial" panose="020B0604020202020204"/>
              </a:rPr>
              <a:t> 8/7/2021 </a:t>
            </a:r>
            <a:r>
              <a:rPr lang="en-US" sz="2400" dirty="0" err="1">
                <a:latin typeface="Arial" panose="020B0604020202020204"/>
              </a:rPr>
              <a:t>trước</a:t>
            </a:r>
            <a:r>
              <a:rPr lang="en-US" sz="2400" dirty="0">
                <a:latin typeface="Arial" panose="020B0604020202020204"/>
              </a:rPr>
              <a:t> </a:t>
            </a:r>
            <a:r>
              <a:rPr lang="en-US" sz="2400" dirty="0" err="1">
                <a:latin typeface="Arial" panose="020B0604020202020204"/>
              </a:rPr>
              <a:t>thông</a:t>
            </a:r>
            <a:r>
              <a:rPr lang="en-US" sz="2400" dirty="0">
                <a:latin typeface="Arial" panose="020B0604020202020204"/>
              </a:rPr>
              <a:t> tin </a:t>
            </a:r>
            <a:r>
              <a:rPr lang="en-US" sz="2400" dirty="0" err="1">
                <a:latin typeface="Arial" panose="020B0604020202020204"/>
              </a:rPr>
              <a:t>Trung</a:t>
            </a:r>
            <a:r>
              <a:rPr lang="en-US" sz="2400" dirty="0">
                <a:latin typeface="Arial" panose="020B0604020202020204"/>
              </a:rPr>
              <a:t> </a:t>
            </a:r>
            <a:r>
              <a:rPr lang="en-US" sz="2400" dirty="0" err="1">
                <a:latin typeface="Arial" panose="020B0604020202020204"/>
              </a:rPr>
              <a:t>Quốc</a:t>
            </a:r>
            <a:r>
              <a:rPr lang="en-US" sz="2400" dirty="0">
                <a:latin typeface="Arial" panose="020B0604020202020204"/>
              </a:rPr>
              <a:t> </a:t>
            </a:r>
            <a:r>
              <a:rPr lang="en-US" sz="2400" dirty="0" err="1">
                <a:latin typeface="Arial" panose="020B0604020202020204"/>
              </a:rPr>
              <a:t>chuẩn</a:t>
            </a:r>
            <a:r>
              <a:rPr lang="en-US" sz="2400" dirty="0">
                <a:latin typeface="Arial" panose="020B0604020202020204"/>
              </a:rPr>
              <a:t> </a:t>
            </a:r>
            <a:r>
              <a:rPr lang="en-US" sz="2400" dirty="0" err="1">
                <a:latin typeface="Arial" panose="020B0604020202020204"/>
              </a:rPr>
              <a:t>bị</a:t>
            </a:r>
            <a:r>
              <a:rPr lang="en-US" sz="2400" dirty="0">
                <a:latin typeface="Arial" panose="020B0604020202020204"/>
              </a:rPr>
              <a:t> </a:t>
            </a:r>
            <a:r>
              <a:rPr lang="en-US" sz="2400" dirty="0" err="1">
                <a:latin typeface="Arial" panose="020B0604020202020204"/>
              </a:rPr>
              <a:t>đưa</a:t>
            </a:r>
            <a:r>
              <a:rPr lang="en-US" sz="2400" dirty="0">
                <a:latin typeface="Arial" panose="020B0604020202020204"/>
              </a:rPr>
              <a:t> </a:t>
            </a:r>
            <a:r>
              <a:rPr lang="en-US" sz="2400" dirty="0" err="1">
                <a:latin typeface="Arial" panose="020B0604020202020204"/>
              </a:rPr>
              <a:t>tàu</a:t>
            </a:r>
            <a:r>
              <a:rPr lang="en-US" sz="2400" dirty="0">
                <a:latin typeface="Arial" panose="020B0604020202020204"/>
              </a:rPr>
              <a:t> </a:t>
            </a:r>
            <a:r>
              <a:rPr lang="en-US" sz="2400" dirty="0" err="1">
                <a:latin typeface="Arial" panose="020B0604020202020204"/>
              </a:rPr>
              <a:t>nghiên</a:t>
            </a:r>
            <a:r>
              <a:rPr lang="en-US" sz="2400" dirty="0">
                <a:latin typeface="Arial" panose="020B0604020202020204"/>
              </a:rPr>
              <a:t> </a:t>
            </a:r>
            <a:r>
              <a:rPr lang="en-US" sz="2400" dirty="0" err="1">
                <a:latin typeface="Arial" panose="020B0604020202020204"/>
              </a:rPr>
              <a:t>cứu</a:t>
            </a:r>
            <a:r>
              <a:rPr lang="en-US" sz="2400" dirty="0">
                <a:latin typeface="Arial" panose="020B0604020202020204"/>
              </a:rPr>
              <a:t> </a:t>
            </a:r>
            <a:r>
              <a:rPr lang="en-US" sz="2400" dirty="0" err="1">
                <a:latin typeface="Arial" panose="020B0604020202020204"/>
              </a:rPr>
              <a:t>lớn</a:t>
            </a:r>
            <a:r>
              <a:rPr lang="en-US" sz="2400" dirty="0">
                <a:latin typeface="Arial" panose="020B0604020202020204"/>
              </a:rPr>
              <a:t> </a:t>
            </a:r>
            <a:r>
              <a:rPr lang="en-US" sz="2400" dirty="0" err="1">
                <a:latin typeface="Arial" panose="020B0604020202020204"/>
              </a:rPr>
              <a:t>nhất</a:t>
            </a:r>
            <a:r>
              <a:rPr lang="en-US" sz="2400" dirty="0">
                <a:latin typeface="Arial" panose="020B0604020202020204"/>
              </a:rPr>
              <a:t> </a:t>
            </a:r>
            <a:r>
              <a:rPr lang="en-US" sz="2400" dirty="0" err="1">
                <a:latin typeface="Arial" panose="020B0604020202020204"/>
              </a:rPr>
              <a:t>của</a:t>
            </a:r>
            <a:r>
              <a:rPr lang="en-US" sz="2400" dirty="0">
                <a:latin typeface="Arial" panose="020B0604020202020204"/>
              </a:rPr>
              <a:t> </a:t>
            </a:r>
            <a:r>
              <a:rPr lang="en-US" sz="2400" dirty="0" err="1">
                <a:latin typeface="Arial" panose="020B0604020202020204"/>
              </a:rPr>
              <a:t>nước</a:t>
            </a:r>
            <a:r>
              <a:rPr lang="en-US" sz="2400" dirty="0">
                <a:latin typeface="Arial" panose="020B0604020202020204"/>
              </a:rPr>
              <a:t> </a:t>
            </a:r>
            <a:r>
              <a:rPr lang="en-US" sz="2400" dirty="0" err="1">
                <a:latin typeface="Arial" panose="020B0604020202020204"/>
              </a:rPr>
              <a:t>này</a:t>
            </a:r>
            <a:r>
              <a:rPr lang="en-US" sz="2400" dirty="0">
                <a:latin typeface="Arial" panose="020B0604020202020204"/>
              </a:rPr>
              <a:t> </a:t>
            </a:r>
            <a:r>
              <a:rPr lang="en-US" sz="2400" dirty="0" err="1">
                <a:latin typeface="Arial" panose="020B0604020202020204"/>
              </a:rPr>
              <a:t>xuống</a:t>
            </a:r>
            <a:r>
              <a:rPr lang="en-US" sz="2400" dirty="0">
                <a:latin typeface="Arial" panose="020B0604020202020204"/>
              </a:rPr>
              <a:t> </a:t>
            </a:r>
            <a:r>
              <a:rPr lang="en-US" sz="2400" dirty="0" err="1">
                <a:latin typeface="Arial" panose="020B0604020202020204"/>
              </a:rPr>
              <a:t>quần</a:t>
            </a:r>
            <a:r>
              <a:rPr lang="en-US" sz="2400" dirty="0">
                <a:latin typeface="Arial" panose="020B0604020202020204"/>
              </a:rPr>
              <a:t> </a:t>
            </a:r>
            <a:r>
              <a:rPr lang="en-US" sz="2400" dirty="0" err="1">
                <a:latin typeface="Arial" panose="020B0604020202020204"/>
              </a:rPr>
              <a:t>đảo</a:t>
            </a:r>
            <a:r>
              <a:rPr lang="en-US" sz="2400" dirty="0">
                <a:latin typeface="Arial" panose="020B0604020202020204"/>
              </a:rPr>
              <a:t> </a:t>
            </a:r>
            <a:r>
              <a:rPr lang="en-US" sz="2400" dirty="0" err="1">
                <a:latin typeface="Arial" panose="020B0604020202020204"/>
              </a:rPr>
              <a:t>Hoàng</a:t>
            </a:r>
            <a:r>
              <a:rPr lang="en-US" sz="2400" dirty="0">
                <a:latin typeface="Arial" panose="020B0604020202020204"/>
              </a:rPr>
              <a:t> Sa.</a:t>
            </a: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7068" y="5525289"/>
            <a:ext cx="3184131" cy="4296985"/>
          </a:xfrm>
          <a:prstGeom prst="rect">
            <a:avLst/>
          </a:prstGeom>
        </p:spPr>
      </p:pic>
      <p:sp>
        <p:nvSpPr>
          <p:cNvPr id="31" name="Rectangular Callout 30"/>
          <p:cNvSpPr/>
          <p:nvPr/>
        </p:nvSpPr>
        <p:spPr>
          <a:xfrm>
            <a:off x="1418039" y="6056704"/>
            <a:ext cx="11964986" cy="3981445"/>
          </a:xfrm>
          <a:prstGeom prst="wedgeRectCallout">
            <a:avLst>
              <a:gd name="adj1" fmla="val 55123"/>
              <a:gd name="adj2" fmla="val -24134"/>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37160">
              <a:lnSpc>
                <a:spcPct val="130000"/>
              </a:lnSpc>
            </a:pPr>
            <a:r>
              <a:rPr lang="en-US" sz="2400" dirty="0">
                <a:solidFill>
                  <a:schemeClr val="tx1"/>
                </a:solidFill>
                <a:latin typeface="Arial" panose="020B0604020202020204" pitchFamily="34" charset="0"/>
                <a:cs typeface="Arial" panose="020B0604020202020204" pitchFamily="34" charset="0"/>
              </a:rPr>
              <a:t>“</a:t>
            </a:r>
            <a:r>
              <a:rPr lang="en-US" sz="2400" dirty="0" err="1">
                <a:solidFill>
                  <a:schemeClr val="tx1"/>
                </a:solidFill>
                <a:latin typeface="Arial" panose="020B0604020202020204" pitchFamily="34" charset="0"/>
                <a:cs typeface="Arial" panose="020B0604020202020204" pitchFamily="34" charset="0"/>
              </a:rPr>
              <a:t>Mọi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hoạt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động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thăm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dò</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khảo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sát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nghiên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cứu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khoa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học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tại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quần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đảo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Hoàng</a:t>
            </a:r>
            <a:r>
              <a:rPr lang="en-US" sz="2400" dirty="0">
                <a:solidFill>
                  <a:schemeClr val="tx1"/>
                </a:solidFill>
                <a:latin typeface="Arial" panose="020B0604020202020204" pitchFamily="34" charset="0"/>
                <a:cs typeface="Arial" panose="020B0604020202020204" pitchFamily="34" charset="0"/>
              </a:rPr>
              <a:t> Sa </a:t>
            </a:r>
            <a:r>
              <a:rPr lang="en-US" sz="2400" dirty="0" err="1">
                <a:solidFill>
                  <a:schemeClr val="tx1"/>
                </a:solidFill>
                <a:latin typeface="Arial" panose="020B0604020202020204" pitchFamily="34" charset="0"/>
                <a:cs typeface="Arial" panose="020B0604020202020204" pitchFamily="34" charset="0"/>
              </a:rPr>
              <a:t>mà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phép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Việt</a:t>
            </a:r>
            <a:r>
              <a:rPr lang="en-US" sz="2400" dirty="0" smtClean="0">
                <a:solidFill>
                  <a:schemeClr val="tx1"/>
                </a:solidFill>
                <a:latin typeface="Arial" panose="020B0604020202020204" pitchFamily="34" charset="0"/>
                <a:cs typeface="Arial" panose="020B0604020202020204" pitchFamily="34" charset="0"/>
              </a:rPr>
              <a:t> Nam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xâm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phạm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chủ</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quyền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quyền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liên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quan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Việt</a:t>
            </a:r>
            <a:r>
              <a:rPr lang="en-US" sz="2400" dirty="0" smtClean="0">
                <a:solidFill>
                  <a:schemeClr val="tx1"/>
                </a:solidFill>
                <a:latin typeface="Arial" panose="020B0604020202020204" pitchFamily="34" charset="0"/>
                <a:cs typeface="Arial" panose="020B0604020202020204" pitchFamily="34" charset="0"/>
              </a:rPr>
              <a:t> Nam,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bất</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hợp</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pháp</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và</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vô</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giá</a:t>
            </a:r>
            <a:r>
              <a:rPr lang="en-US" sz="2400" b="1" dirty="0">
                <a:solidFill>
                  <a:schemeClr val="tx1"/>
                </a:solidFill>
                <a:latin typeface="Arial" panose="020B0604020202020204" pitchFamily="34" charset="0"/>
                <a:cs typeface="Arial" panose="020B0604020202020204" pitchFamily="34" charset="0"/>
              </a:rPr>
              <a:t> </a:t>
            </a:r>
            <a:r>
              <a:rPr lang="en-US" sz="2400" b="1" dirty="0" err="1" smtClean="0">
                <a:solidFill>
                  <a:schemeClr val="tx1"/>
                </a:solidFill>
                <a:latin typeface="Arial" panose="020B0604020202020204" pitchFamily="34" charset="0"/>
                <a:cs typeface="Arial" panose="020B0604020202020204" pitchFamily="34" charset="0"/>
              </a:rPr>
              <a:t>trị</a:t>
            </a:r>
            <a:r>
              <a:rPr lang="en-US" sz="2400" b="1" dirty="0" smtClean="0">
                <a:solidFill>
                  <a:schemeClr val="tx1"/>
                </a:solidFill>
                <a:latin typeface="Arial" panose="020B0604020202020204" pitchFamily="34" charset="0"/>
                <a:cs typeface="Arial" panose="020B0604020202020204" pitchFamily="34" charset="0"/>
              </a:rPr>
              <a:t>.</a:t>
            </a:r>
          </a:p>
          <a:p>
            <a:pPr marL="137160">
              <a:lnSpc>
                <a:spcPct val="130000"/>
              </a:lnSpc>
            </a:pPr>
            <a:r>
              <a:rPr lang="en-US" sz="2400" b="1"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Việt</a:t>
            </a:r>
            <a:r>
              <a:rPr lang="en-US" sz="2400" dirty="0">
                <a:solidFill>
                  <a:schemeClr val="tx1"/>
                </a:solidFill>
                <a:latin typeface="Arial" panose="020B0604020202020204" pitchFamily="34" charset="0"/>
                <a:cs typeface="Arial" panose="020B0604020202020204" pitchFamily="34" charset="0"/>
              </a:rPr>
              <a:t> Nam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đầy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đủ</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cơ</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sở</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pháp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lý</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bằng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chứng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lịch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khẳng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định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chủ</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quyền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đối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quần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đảo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Hoàng</a:t>
            </a:r>
            <a:r>
              <a:rPr lang="en-US" sz="2400" dirty="0">
                <a:solidFill>
                  <a:schemeClr val="tx1"/>
                </a:solidFill>
                <a:latin typeface="Arial" panose="020B0604020202020204" pitchFamily="34" charset="0"/>
                <a:cs typeface="Arial" panose="020B0604020202020204" pitchFamily="34" charset="0"/>
              </a:rPr>
              <a:t> Sa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Trường</a:t>
            </a:r>
            <a:r>
              <a:rPr lang="en-US" sz="2400" dirty="0">
                <a:solidFill>
                  <a:schemeClr val="tx1"/>
                </a:solidFill>
                <a:latin typeface="Arial" panose="020B0604020202020204" pitchFamily="34" charset="0"/>
                <a:cs typeface="Arial" panose="020B0604020202020204" pitchFamily="34" charset="0"/>
              </a:rPr>
              <a:t> Sa, </a:t>
            </a:r>
            <a:r>
              <a:rPr lang="en-US" sz="2400" dirty="0" err="1">
                <a:solidFill>
                  <a:schemeClr val="tx1"/>
                </a:solidFill>
                <a:latin typeface="Arial" panose="020B0604020202020204" pitchFamily="34" charset="0"/>
                <a:cs typeface="Arial" panose="020B0604020202020204" pitchFamily="34" charset="0"/>
              </a:rPr>
              <a:t>cũng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như</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quyền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hợp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pháp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đối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vùng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biển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Việt</a:t>
            </a:r>
            <a:r>
              <a:rPr lang="en-US" sz="2400" dirty="0">
                <a:solidFill>
                  <a:schemeClr val="tx1"/>
                </a:solidFill>
                <a:latin typeface="Arial" panose="020B0604020202020204" pitchFamily="34" charset="0"/>
                <a:cs typeface="Arial" panose="020B0604020202020204" pitchFamily="34" charset="0"/>
              </a:rPr>
              <a:t> Nam </a:t>
            </a:r>
            <a:r>
              <a:rPr lang="en-US" sz="2400" dirty="0" err="1">
                <a:solidFill>
                  <a:schemeClr val="tx1"/>
                </a:solidFill>
                <a:latin typeface="Arial" panose="020B0604020202020204" pitchFamily="34" charset="0"/>
                <a:cs typeface="Arial" panose="020B0604020202020204" pitchFamily="34" charset="0"/>
              </a:rPr>
              <a:t>được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xác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định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phù</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hợp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Công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ước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Liên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hợp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quốc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về</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Luật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Biển</a:t>
            </a:r>
            <a:r>
              <a:rPr lang="en-US" sz="2400" dirty="0">
                <a:solidFill>
                  <a:schemeClr val="tx1"/>
                </a:solidFill>
                <a:latin typeface="Arial" panose="020B0604020202020204" pitchFamily="34" charset="0"/>
                <a:cs typeface="Arial" panose="020B0604020202020204" pitchFamily="34" charset="0"/>
              </a:rPr>
              <a:t> 1982</a:t>
            </a:r>
            <a:r>
              <a:rPr lang="en-US" sz="2400" dirty="0" smtClean="0">
                <a:solidFill>
                  <a:schemeClr val="tx1"/>
                </a:solidFill>
                <a:latin typeface="Arial" panose="020B0604020202020204" pitchFamily="34" charset="0"/>
                <a:cs typeface="Arial" panose="020B0604020202020204" pitchFamily="34" charset="0"/>
              </a:rPr>
              <a:t>” </a:t>
            </a:r>
          </a:p>
          <a:p>
            <a:pPr marL="137160" algn="ctr">
              <a:lnSpc>
                <a:spcPct val="130000"/>
              </a:lnSpc>
            </a:pPr>
            <a:r>
              <a:rPr lang="en-US" sz="2400" dirty="0" smtClean="0">
                <a:solidFill>
                  <a:schemeClr val="tx1"/>
                </a:solidFill>
                <a:latin typeface="Arial" panose="020B0604020202020204" pitchFamily="34" charset="0"/>
                <a:cs typeface="Arial" panose="020B0604020202020204" pitchFamily="34" charset="0"/>
              </a:rPr>
              <a:t>Theo </a:t>
            </a:r>
            <a:r>
              <a:rPr lang="en-US" sz="2400" dirty="0" err="1">
                <a:solidFill>
                  <a:schemeClr val="tx1"/>
                </a:solidFill>
                <a:latin typeface="Arial" panose="020B0604020202020204" pitchFamily="34" charset="0"/>
                <a:cs typeface="Arial" panose="020B0604020202020204" pitchFamily="34" charset="0"/>
              </a:rPr>
              <a:t>đó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Lê</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Thị</a:t>
            </a:r>
            <a:r>
              <a:rPr lang="en-US" sz="2400" dirty="0">
                <a:solidFill>
                  <a:schemeClr val="tx1"/>
                </a:solidFill>
                <a:latin typeface="Arial" panose="020B0604020202020204" pitchFamily="34" charset="0"/>
                <a:cs typeface="Arial" panose="020B0604020202020204" pitchFamily="34" charset="0"/>
              </a:rPr>
              <a:t> Thu </a:t>
            </a:r>
            <a:r>
              <a:rPr lang="en-US" sz="2400" dirty="0" err="1">
                <a:solidFill>
                  <a:schemeClr val="tx1"/>
                </a:solidFill>
                <a:latin typeface="Arial" panose="020B0604020202020204" pitchFamily="34" charset="0"/>
                <a:cs typeface="Arial" panose="020B0604020202020204" pitchFamily="34" charset="0"/>
              </a:rPr>
              <a:t>Hằng</a:t>
            </a:r>
            <a:r>
              <a:rPr lang="en-US" sz="2400" dirty="0">
                <a:solidFill>
                  <a:schemeClr val="tx1"/>
                </a:solidFill>
                <a:latin typeface="Arial" panose="020B0604020202020204" pitchFamily="34" charset="0"/>
                <a:cs typeface="Arial" panose="020B0604020202020204" pitchFamily="34" charset="0"/>
              </a:rPr>
              <a:t> - </a:t>
            </a:r>
            <a:r>
              <a:rPr lang="en-US" sz="2400" dirty="0" err="1">
                <a:solidFill>
                  <a:schemeClr val="tx1"/>
                </a:solidFill>
                <a:latin typeface="Arial" panose="020B0604020202020204" pitchFamily="34" charset="0"/>
                <a:cs typeface="Arial" panose="020B0604020202020204" pitchFamily="34" charset="0"/>
              </a:rPr>
              <a:t>người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phát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ngôn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Bộ</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Ngoại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giao</a:t>
            </a:r>
            <a:r>
              <a:rPr lang="en-US" sz="2400" dirty="0">
                <a:solidFill>
                  <a:schemeClr val="tx1"/>
                </a:solidFill>
                <a:latin typeface="Arial" panose="020B0604020202020204" pitchFamily="34" charset="0"/>
                <a:cs typeface="Arial" panose="020B0604020202020204" pitchFamily="34" charset="0"/>
              </a:rPr>
              <a:t> </a:t>
            </a:r>
            <a:r>
              <a:rPr lang="en-US" sz="2400" dirty="0" err="1" smtClean="0">
                <a:solidFill>
                  <a:schemeClr val="tx1"/>
                </a:solidFill>
                <a:latin typeface="Arial" panose="020B0604020202020204" pitchFamily="34" charset="0"/>
                <a:cs typeface="Arial" panose="020B0604020202020204" pitchFamily="34" charset="0"/>
              </a:rPr>
              <a:t>Việt</a:t>
            </a:r>
            <a:r>
              <a:rPr lang="en-US" sz="2400" dirty="0" smtClean="0">
                <a:solidFill>
                  <a:schemeClr val="tx1"/>
                </a:solidFill>
                <a:latin typeface="Arial" panose="020B0604020202020204" pitchFamily="34" charset="0"/>
                <a:cs typeface="Arial" panose="020B0604020202020204" pitchFamily="34" charset="0"/>
              </a:rPr>
              <a:t> Nam</a:t>
            </a:r>
            <a:endParaRPr lang="en-US" sz="2400" dirty="0">
              <a:solidFill>
                <a:schemeClr val="tx1"/>
              </a:solidFill>
              <a:latin typeface="Arial" panose="020B0604020202020204" pitchFamily="34" charset="0"/>
              <a:cs typeface="Arial" panose="020B0604020202020204" pitchFamily="34" charset="0"/>
            </a:endParaRPr>
          </a:p>
        </p:txBody>
      </p:sp>
      <p:sp>
        <p:nvSpPr>
          <p:cNvPr id="42"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3"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14" name="Group 3"/>
          <p:cNvGrpSpPr/>
          <p:nvPr/>
        </p:nvGrpSpPr>
        <p:grpSpPr>
          <a:xfrm>
            <a:off x="2438400" y="191290"/>
            <a:ext cx="13639800" cy="1174304"/>
            <a:chOff x="0" y="0"/>
            <a:chExt cx="4482044" cy="418263"/>
          </a:xfrm>
        </p:grpSpPr>
        <p:sp>
          <p:nvSpPr>
            <p:cNvPr id="15"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16"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17" name="TextBox 10"/>
          <p:cNvSpPr txBox="1"/>
          <p:nvPr/>
        </p:nvSpPr>
        <p:spPr>
          <a:xfrm>
            <a:off x="2743200" y="314759"/>
            <a:ext cx="13155994" cy="795089"/>
          </a:xfrm>
          <a:prstGeom prst="rect">
            <a:avLst/>
          </a:prstGeom>
        </p:spPr>
        <p:txBody>
          <a:bodyPr wrap="square" lIns="0" tIns="0" rIns="0" bIns="0" rtlCol="0" anchor="t">
            <a:spAutoFit/>
          </a:bodyPr>
          <a:lstStyle/>
          <a:p>
            <a:pPr algn="ctr">
              <a:lnSpc>
                <a:spcPts val="6160"/>
              </a:lnSpc>
              <a:spcBef>
                <a:spcPct val="0"/>
              </a:spcBef>
            </a:pPr>
            <a:r>
              <a:rPr lang="en-US" sz="3600" dirty="0">
                <a:solidFill>
                  <a:srgbClr val="090000"/>
                </a:solidFill>
                <a:latin typeface="Arial" panose="020B0604020202020204"/>
              </a:rPr>
              <a:t>02. </a:t>
            </a:r>
            <a:r>
              <a:rPr lang="en-US" sz="3600" dirty="0" err="1">
                <a:solidFill>
                  <a:srgbClr val="090000"/>
                </a:solidFill>
                <a:latin typeface="Arial" panose="020B0604020202020204"/>
              </a:rPr>
              <a:t>Quá</a:t>
            </a:r>
            <a:r>
              <a:rPr lang="en-US" sz="3600" dirty="0">
                <a:solidFill>
                  <a:srgbClr val="090000"/>
                </a:solidFill>
                <a:latin typeface="Arial" panose="020B0604020202020204"/>
              </a:rPr>
              <a:t> </a:t>
            </a:r>
            <a:r>
              <a:rPr lang="en-US" sz="3600" dirty="0" err="1">
                <a:solidFill>
                  <a:srgbClr val="090000"/>
                </a:solidFill>
                <a:latin typeface="Arial" panose="020B0604020202020204"/>
              </a:rPr>
              <a:t>trình</a:t>
            </a:r>
            <a:r>
              <a:rPr lang="en-US" sz="3600" dirty="0">
                <a:solidFill>
                  <a:srgbClr val="090000"/>
                </a:solidFill>
                <a:latin typeface="Arial" panose="020B0604020202020204"/>
              </a:rPr>
              <a:t> </a:t>
            </a:r>
            <a:r>
              <a:rPr lang="en-US" sz="3600" dirty="0" err="1">
                <a:solidFill>
                  <a:srgbClr val="090000"/>
                </a:solidFill>
                <a:latin typeface="Arial" panose="020B0604020202020204"/>
              </a:rPr>
              <a:t>lãnh</a:t>
            </a:r>
            <a:r>
              <a:rPr lang="en-US" sz="3600" dirty="0">
                <a:solidFill>
                  <a:srgbClr val="090000"/>
                </a:solidFill>
                <a:latin typeface="Arial" panose="020B0604020202020204"/>
              </a:rPr>
              <a:t> </a:t>
            </a:r>
            <a:r>
              <a:rPr lang="en-US" sz="3600" dirty="0" err="1">
                <a:solidFill>
                  <a:srgbClr val="090000"/>
                </a:solidFill>
                <a:latin typeface="Arial" panose="020B0604020202020204"/>
              </a:rPr>
              <a:t>đạo</a:t>
            </a:r>
            <a:r>
              <a:rPr lang="en-US" sz="3600" dirty="0">
                <a:solidFill>
                  <a:srgbClr val="090000"/>
                </a:solidFill>
                <a:latin typeface="Arial" panose="020B0604020202020204"/>
              </a:rPr>
              <a:t> </a:t>
            </a:r>
            <a:r>
              <a:rPr lang="en-US" sz="3600" dirty="0" err="1">
                <a:solidFill>
                  <a:srgbClr val="090000"/>
                </a:solidFill>
                <a:latin typeface="Arial" panose="020B0604020202020204"/>
              </a:rPr>
              <a:t>giữ</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vững</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r>
              <a:rPr lang="en-US" sz="3600" dirty="0" smtClean="0">
                <a:solidFill>
                  <a:srgbClr val="090000"/>
                </a:solidFill>
                <a:latin typeface="Arial" panose="020B0604020202020204"/>
              </a:rPr>
              <a:t> </a:t>
            </a:r>
            <a:r>
              <a:rPr lang="en-US" sz="3600" dirty="0" err="1">
                <a:solidFill>
                  <a:srgbClr val="090000"/>
                </a:solidFill>
                <a:latin typeface="Arial" panose="020B0604020202020204"/>
              </a:rPr>
              <a:t>của</a:t>
            </a:r>
            <a:r>
              <a:rPr lang="en-US" sz="3600" dirty="0">
                <a:solidFill>
                  <a:srgbClr val="090000"/>
                </a:solidFill>
                <a:latin typeface="Arial" panose="020B0604020202020204"/>
              </a:rPr>
              <a:t> </a:t>
            </a:r>
            <a:r>
              <a:rPr lang="en-US" sz="3600" dirty="0" err="1">
                <a:solidFill>
                  <a:srgbClr val="090000"/>
                </a:solidFill>
                <a:latin typeface="Arial" panose="020B0604020202020204"/>
              </a:rPr>
              <a:t>Đảng</a:t>
            </a:r>
            <a:endParaRPr lang="en-US" sz="3600" dirty="0">
              <a:solidFill>
                <a:srgbClr val="090000"/>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47700"/>
            <a:ext cx="18288000" cy="111279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sp>
        <p:nvSpPr>
          <p:cNvPr id="7"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3"/>
            <a:stretch>
              <a:fillRect/>
            </a:stretch>
          </a:blipFill>
        </p:spPr>
      </p:sp>
      <p:sp>
        <p:nvSpPr>
          <p:cNvPr id="8"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4"/>
            <a:stretch>
              <a:fillRect/>
            </a:stretch>
          </a:blipFill>
        </p:spPr>
      </p:sp>
      <p:grpSp>
        <p:nvGrpSpPr>
          <p:cNvPr id="11" name="Group 11"/>
          <p:cNvGrpSpPr/>
          <p:nvPr/>
        </p:nvGrpSpPr>
        <p:grpSpPr>
          <a:xfrm>
            <a:off x="4800600" y="1710682"/>
            <a:ext cx="8386803" cy="1918601"/>
            <a:chOff x="0" y="-161925"/>
            <a:chExt cx="3335637" cy="763075"/>
          </a:xfrm>
        </p:grpSpPr>
        <p:sp>
          <p:nvSpPr>
            <p:cNvPr id="12" name="Freeform 12"/>
            <p:cNvSpPr/>
            <p:nvPr/>
          </p:nvSpPr>
          <p:spPr>
            <a:xfrm>
              <a:off x="0" y="0"/>
              <a:ext cx="3335637" cy="465131"/>
            </a:xfrm>
            <a:custGeom>
              <a:avLst/>
              <a:gdLst/>
              <a:ahLst/>
              <a:cxnLst/>
              <a:rect l="l" t="t" r="r" b="b"/>
              <a:pathLst>
                <a:path w="3335637" h="465131">
                  <a:moveTo>
                    <a:pt x="0" y="0"/>
                  </a:moveTo>
                  <a:lnTo>
                    <a:pt x="3335637" y="0"/>
                  </a:lnTo>
                  <a:lnTo>
                    <a:pt x="3335637" y="465131"/>
                  </a:lnTo>
                  <a:lnTo>
                    <a:pt x="0" y="465131"/>
                  </a:lnTo>
                  <a:close/>
                </a:path>
              </a:pathLst>
            </a:custGeom>
            <a:solidFill>
              <a:srgbClr val="92FD7C"/>
            </a:solidFill>
          </p:spPr>
        </p:sp>
        <p:sp>
          <p:nvSpPr>
            <p:cNvPr id="13" name="TextBox 13"/>
            <p:cNvSpPr txBox="1"/>
            <p:nvPr/>
          </p:nvSpPr>
          <p:spPr>
            <a:xfrm>
              <a:off x="0" y="-161925"/>
              <a:ext cx="3335637" cy="763075"/>
            </a:xfrm>
            <a:prstGeom prst="rect">
              <a:avLst/>
            </a:prstGeom>
          </p:spPr>
          <p:txBody>
            <a:bodyPr lIns="50800" tIns="50800" rIns="50800" bIns="50800" rtlCol="0" anchor="ctr"/>
            <a:lstStyle/>
            <a:p>
              <a:pPr algn="ctr">
                <a:lnSpc>
                  <a:spcPts val="5880"/>
                </a:lnSpc>
                <a:spcBef>
                  <a:spcPct val="0"/>
                </a:spcBef>
              </a:pPr>
              <a:r>
                <a:rPr lang="en-US" sz="4200" dirty="0" err="1">
                  <a:solidFill>
                    <a:srgbClr val="090000"/>
                  </a:solidFill>
                  <a:latin typeface="Arial" panose="020B0604020202020204"/>
                </a:rPr>
                <a:t>Chủ</a:t>
              </a:r>
              <a:r>
                <a:rPr lang="en-US" sz="4200" dirty="0">
                  <a:solidFill>
                    <a:srgbClr val="090000"/>
                  </a:solidFill>
                  <a:latin typeface="Arial" panose="020B0604020202020204"/>
                </a:rPr>
                <a:t> </a:t>
              </a:r>
              <a:r>
                <a:rPr lang="en-US" sz="4200" dirty="0" err="1">
                  <a:solidFill>
                    <a:srgbClr val="090000"/>
                  </a:solidFill>
                  <a:latin typeface="Arial" panose="020B0604020202020204"/>
                </a:rPr>
                <a:t>chương</a:t>
              </a:r>
              <a:r>
                <a:rPr lang="en-US" sz="4200" dirty="0">
                  <a:solidFill>
                    <a:srgbClr val="090000"/>
                  </a:solidFill>
                  <a:latin typeface="Arial" panose="020B0604020202020204"/>
                </a:rPr>
                <a:t> </a:t>
              </a:r>
              <a:r>
                <a:rPr lang="en-US" sz="4200" dirty="0" err="1">
                  <a:solidFill>
                    <a:srgbClr val="090000"/>
                  </a:solidFill>
                  <a:latin typeface="Arial" panose="020B0604020202020204"/>
                </a:rPr>
                <a:t>lãnh</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của</a:t>
              </a:r>
              <a:r>
                <a:rPr lang="en-US" sz="4200" dirty="0">
                  <a:solidFill>
                    <a:srgbClr val="090000"/>
                  </a:solidFill>
                  <a:latin typeface="Arial" panose="020B0604020202020204"/>
                </a:rPr>
                <a:t> </a:t>
              </a:r>
              <a:r>
                <a:rPr lang="en-US" sz="4200" dirty="0" err="1">
                  <a:solidFill>
                    <a:srgbClr val="090000"/>
                  </a:solidFill>
                  <a:latin typeface="Arial" panose="020B0604020202020204"/>
                </a:rPr>
                <a:t>Đảng</a:t>
              </a:r>
              <a:r>
                <a:rPr lang="en-US" sz="4200" dirty="0">
                  <a:solidFill>
                    <a:srgbClr val="090000"/>
                  </a:solidFill>
                  <a:latin typeface="Arial" panose="020B0604020202020204"/>
                </a:rPr>
                <a:t> </a:t>
              </a:r>
            </a:p>
          </p:txBody>
        </p:sp>
      </p:grpSp>
      <p:cxnSp>
        <p:nvCxnSpPr>
          <p:cNvPr id="17" name="Straight Arrow Connector 16"/>
          <p:cNvCxnSpPr/>
          <p:nvPr/>
        </p:nvCxnSpPr>
        <p:spPr>
          <a:xfrm>
            <a:off x="8915400" y="3314700"/>
            <a:ext cx="0" cy="1027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52600" y="4315082"/>
            <a:ext cx="1485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752600" y="4314473"/>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3000" y="4315082"/>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167944" y="5103157"/>
            <a:ext cx="3676504" cy="486701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lnSpc>
                <a:spcPct val="130000"/>
              </a:lnSpc>
            </a:pPr>
            <a:r>
              <a:rPr lang="en-US" sz="2600" dirty="0">
                <a:latin typeface="Arial" panose="020B0604020202020204"/>
              </a:rPr>
              <a:t>Hai </a:t>
            </a:r>
            <a:r>
              <a:rPr lang="en-US" sz="2600" dirty="0" err="1">
                <a:latin typeface="Arial" panose="020B0604020202020204"/>
              </a:rPr>
              <a:t>là</a:t>
            </a:r>
            <a:r>
              <a:rPr lang="en-US" sz="2600" dirty="0">
                <a:latin typeface="Arial" panose="020B0604020202020204"/>
              </a:rPr>
              <a:t>, </a:t>
            </a:r>
            <a:r>
              <a:rPr lang="en-US" sz="2600" dirty="0" err="1">
                <a:latin typeface="Arial" panose="020B0604020202020204"/>
              </a:rPr>
              <a:t>nền</a:t>
            </a:r>
            <a:r>
              <a:rPr lang="en-US" sz="2600" dirty="0">
                <a:latin typeface="Arial" panose="020B0604020202020204"/>
              </a:rPr>
              <a:t> </a:t>
            </a:r>
            <a:r>
              <a:rPr lang="en-US" sz="2600" dirty="0" smtClean="0">
                <a:latin typeface="Arial" panose="020B0604020202020204"/>
              </a:rPr>
              <a:t>QPAN </a:t>
            </a:r>
            <a:r>
              <a:rPr lang="en-US" sz="2600" dirty="0" err="1" smtClean="0">
                <a:latin typeface="Arial" panose="020B0604020202020204"/>
              </a:rPr>
              <a:t>mang</a:t>
            </a:r>
            <a:r>
              <a:rPr lang="en-US" sz="2600" dirty="0" smtClean="0">
                <a:latin typeface="Arial" panose="020B0604020202020204"/>
              </a:rPr>
              <a:t> </a:t>
            </a:r>
            <a:r>
              <a:rPr lang="en-US" sz="2600" dirty="0" err="1">
                <a:latin typeface="Arial" panose="020B0604020202020204"/>
              </a:rPr>
              <a:t>tính</a:t>
            </a:r>
            <a:r>
              <a:rPr lang="en-US" sz="2600" dirty="0">
                <a:latin typeface="Arial" panose="020B0604020202020204"/>
              </a:rPr>
              <a:t> </a:t>
            </a:r>
            <a:r>
              <a:rPr lang="en-US" sz="2600" dirty="0" err="1">
                <a:latin typeface="Arial" panose="020B0604020202020204"/>
              </a:rPr>
              <a:t>chất</a:t>
            </a:r>
            <a:r>
              <a:rPr lang="en-US" sz="2600" dirty="0">
                <a:latin typeface="Arial" panose="020B0604020202020204"/>
              </a:rPr>
              <a:t> </a:t>
            </a:r>
            <a:r>
              <a:rPr lang="en-US" sz="2600" dirty="0" err="1">
                <a:latin typeface="Arial" panose="020B0604020202020204"/>
              </a:rPr>
              <a:t>của</a:t>
            </a:r>
            <a:r>
              <a:rPr lang="en-US" sz="2600" dirty="0">
                <a:latin typeface="Arial" panose="020B0604020202020204"/>
              </a:rPr>
              <a:t> </a:t>
            </a:r>
            <a:r>
              <a:rPr lang="en-US" sz="2600" dirty="0" err="1">
                <a:latin typeface="Arial" panose="020B0604020202020204"/>
              </a:rPr>
              <a:t>dân</a:t>
            </a:r>
            <a:r>
              <a:rPr lang="en-US" sz="2600" dirty="0">
                <a:latin typeface="Arial" panose="020B0604020202020204"/>
              </a:rPr>
              <a:t>, do </a:t>
            </a:r>
            <a:r>
              <a:rPr lang="en-US" sz="2600" dirty="0" err="1">
                <a:latin typeface="Arial" panose="020B0604020202020204"/>
              </a:rPr>
              <a:t>dân</a:t>
            </a:r>
            <a:r>
              <a:rPr lang="en-US" sz="2600" dirty="0">
                <a:latin typeface="Arial" panose="020B0604020202020204"/>
              </a:rPr>
              <a:t>, </a:t>
            </a:r>
            <a:r>
              <a:rPr lang="en-US" sz="2600" dirty="0" err="1">
                <a:latin typeface="Arial" panose="020B0604020202020204"/>
              </a:rPr>
              <a:t>vì</a:t>
            </a:r>
            <a:r>
              <a:rPr lang="en-US" sz="2600" dirty="0">
                <a:latin typeface="Arial" panose="020B0604020202020204"/>
              </a:rPr>
              <a:t> </a:t>
            </a:r>
            <a:r>
              <a:rPr lang="en-US" sz="2600" dirty="0" err="1">
                <a:latin typeface="Arial" panose="020B0604020202020204"/>
              </a:rPr>
              <a:t>dân</a:t>
            </a:r>
            <a:r>
              <a:rPr lang="en-US" sz="2600" dirty="0">
                <a:latin typeface="Arial" panose="020B0604020202020204"/>
              </a:rPr>
              <a:t>, </a:t>
            </a:r>
            <a:r>
              <a:rPr lang="en-US" sz="2600" dirty="0" err="1">
                <a:latin typeface="Arial" panose="020B0604020202020204"/>
              </a:rPr>
              <a:t>phát</a:t>
            </a:r>
            <a:r>
              <a:rPr lang="en-US" sz="2600" dirty="0">
                <a:latin typeface="Arial" panose="020B0604020202020204"/>
              </a:rPr>
              <a:t> </a:t>
            </a:r>
            <a:r>
              <a:rPr lang="en-US" sz="2600" dirty="0" err="1">
                <a:latin typeface="Arial" panose="020B0604020202020204"/>
              </a:rPr>
              <a:t>triển</a:t>
            </a:r>
            <a:r>
              <a:rPr lang="en-US" sz="2600" dirty="0">
                <a:latin typeface="Arial" panose="020B0604020202020204"/>
              </a:rPr>
              <a:t> </a:t>
            </a:r>
            <a:r>
              <a:rPr lang="en-US" sz="2600" dirty="0" err="1">
                <a:latin typeface="Arial" panose="020B0604020202020204"/>
              </a:rPr>
              <a:t>theo</a:t>
            </a:r>
            <a:r>
              <a:rPr lang="en-US" sz="2600" dirty="0">
                <a:latin typeface="Arial" panose="020B0604020202020204"/>
              </a:rPr>
              <a:t> </a:t>
            </a:r>
            <a:r>
              <a:rPr lang="en-US" sz="2600" dirty="0" err="1">
                <a:latin typeface="Arial" panose="020B0604020202020204"/>
              </a:rPr>
              <a:t>hướng</a:t>
            </a:r>
            <a:r>
              <a:rPr lang="en-US" sz="2600" dirty="0">
                <a:latin typeface="Arial" panose="020B0604020202020204"/>
              </a:rPr>
              <a:t> </a:t>
            </a:r>
            <a:r>
              <a:rPr lang="en-US" sz="2600" dirty="0" err="1">
                <a:latin typeface="Arial" panose="020B0604020202020204"/>
              </a:rPr>
              <a:t>toàn</a:t>
            </a:r>
            <a:r>
              <a:rPr lang="en-US" sz="2600" dirty="0">
                <a:latin typeface="Arial" panose="020B0604020202020204"/>
              </a:rPr>
              <a:t> </a:t>
            </a:r>
            <a:r>
              <a:rPr lang="en-US" sz="2600" dirty="0" err="1">
                <a:latin typeface="Arial" panose="020B0604020202020204"/>
              </a:rPr>
              <a:t>dân</a:t>
            </a:r>
            <a:r>
              <a:rPr lang="en-US" sz="2600" dirty="0">
                <a:latin typeface="Arial" panose="020B0604020202020204"/>
              </a:rPr>
              <a:t>, </a:t>
            </a:r>
            <a:r>
              <a:rPr lang="en-US" sz="2600" dirty="0" err="1">
                <a:latin typeface="Arial" panose="020B0604020202020204"/>
              </a:rPr>
              <a:t>toàn</a:t>
            </a:r>
            <a:r>
              <a:rPr lang="en-US" sz="2600" dirty="0">
                <a:latin typeface="Arial" panose="020B0604020202020204"/>
              </a:rPr>
              <a:t> </a:t>
            </a:r>
            <a:r>
              <a:rPr lang="en-US" sz="2600" dirty="0" err="1">
                <a:latin typeface="Arial" panose="020B0604020202020204"/>
              </a:rPr>
              <a:t>diện</a:t>
            </a:r>
            <a:r>
              <a:rPr lang="en-US" sz="2600" dirty="0">
                <a:latin typeface="Arial" panose="020B0604020202020204"/>
              </a:rPr>
              <a:t>, </a:t>
            </a:r>
            <a:r>
              <a:rPr lang="en-US" sz="2600" dirty="0" err="1">
                <a:latin typeface="Arial" panose="020B0604020202020204"/>
              </a:rPr>
              <a:t>độc</a:t>
            </a:r>
            <a:r>
              <a:rPr lang="en-US" sz="2600" dirty="0">
                <a:latin typeface="Arial" panose="020B0604020202020204"/>
              </a:rPr>
              <a:t> </a:t>
            </a:r>
            <a:r>
              <a:rPr lang="en-US" sz="2600" dirty="0" err="1">
                <a:latin typeface="Arial" panose="020B0604020202020204"/>
              </a:rPr>
              <a:t>lập</a:t>
            </a:r>
            <a:r>
              <a:rPr lang="en-US" sz="2600" dirty="0">
                <a:latin typeface="Arial" panose="020B0604020202020204"/>
              </a:rPr>
              <a:t>, </a:t>
            </a:r>
            <a:r>
              <a:rPr lang="en-US" sz="2600" dirty="0" err="1">
                <a:latin typeface="Arial" panose="020B0604020202020204"/>
              </a:rPr>
              <a:t>tự</a:t>
            </a:r>
            <a:r>
              <a:rPr lang="en-US" sz="2600" dirty="0">
                <a:latin typeface="Arial" panose="020B0604020202020204"/>
              </a:rPr>
              <a:t> </a:t>
            </a:r>
            <a:r>
              <a:rPr lang="en-US" sz="2600" dirty="0" err="1">
                <a:latin typeface="Arial" panose="020B0604020202020204"/>
              </a:rPr>
              <a:t>chủ</a:t>
            </a:r>
            <a:r>
              <a:rPr lang="en-US" sz="2600" dirty="0">
                <a:latin typeface="Arial" panose="020B0604020202020204"/>
              </a:rPr>
              <a:t>, </a:t>
            </a:r>
            <a:r>
              <a:rPr lang="en-US" sz="2600" dirty="0" err="1">
                <a:latin typeface="Arial" panose="020B0604020202020204"/>
              </a:rPr>
              <a:t>tự</a:t>
            </a:r>
            <a:r>
              <a:rPr lang="en-US" sz="2600" dirty="0">
                <a:latin typeface="Arial" panose="020B0604020202020204"/>
              </a:rPr>
              <a:t> </a:t>
            </a:r>
            <a:r>
              <a:rPr lang="en-US" sz="2600" dirty="0" err="1">
                <a:latin typeface="Arial" panose="020B0604020202020204"/>
              </a:rPr>
              <a:t>lực</a:t>
            </a:r>
            <a:r>
              <a:rPr lang="en-US" sz="2600" dirty="0">
                <a:latin typeface="Arial" panose="020B0604020202020204"/>
              </a:rPr>
              <a:t>, </a:t>
            </a:r>
            <a:r>
              <a:rPr lang="en-US" sz="2600" dirty="0" err="1">
                <a:latin typeface="Arial" panose="020B0604020202020204"/>
              </a:rPr>
              <a:t>tự</a:t>
            </a:r>
            <a:r>
              <a:rPr lang="en-US" sz="2600" dirty="0">
                <a:latin typeface="Arial" panose="020B0604020202020204"/>
              </a:rPr>
              <a:t> </a:t>
            </a:r>
            <a:r>
              <a:rPr lang="en-US" sz="2600" dirty="0" err="1">
                <a:latin typeface="Arial" panose="020B0604020202020204"/>
              </a:rPr>
              <a:t>cường</a:t>
            </a:r>
            <a:r>
              <a:rPr lang="en-US" sz="2600" dirty="0">
                <a:latin typeface="Arial" panose="020B0604020202020204"/>
              </a:rPr>
              <a:t> </a:t>
            </a:r>
            <a:r>
              <a:rPr lang="en-US" sz="2600" dirty="0" err="1">
                <a:latin typeface="Arial" panose="020B0604020202020204"/>
              </a:rPr>
              <a:t>và</a:t>
            </a:r>
            <a:r>
              <a:rPr lang="en-US" sz="2600" dirty="0">
                <a:latin typeface="Arial" panose="020B0604020202020204"/>
              </a:rPr>
              <a:t> </a:t>
            </a:r>
            <a:r>
              <a:rPr lang="en-US" sz="2600" dirty="0" err="1">
                <a:latin typeface="Arial" panose="020B0604020202020204"/>
              </a:rPr>
              <a:t>ngày</a:t>
            </a:r>
            <a:r>
              <a:rPr lang="en-US" sz="2600" dirty="0">
                <a:latin typeface="Arial" panose="020B0604020202020204"/>
              </a:rPr>
              <a:t> </a:t>
            </a:r>
            <a:r>
              <a:rPr lang="en-US" sz="2600" dirty="0" err="1">
                <a:latin typeface="Arial" panose="020B0604020202020204"/>
              </a:rPr>
              <a:t>càng</a:t>
            </a:r>
            <a:r>
              <a:rPr lang="en-US" sz="2600" dirty="0">
                <a:latin typeface="Arial" panose="020B0604020202020204"/>
              </a:rPr>
              <a:t> </a:t>
            </a:r>
            <a:r>
              <a:rPr lang="en-US" sz="2600" dirty="0" err="1">
                <a:latin typeface="Arial" panose="020B0604020202020204"/>
              </a:rPr>
              <a:t>hiện</a:t>
            </a:r>
            <a:r>
              <a:rPr lang="en-US" sz="2600" dirty="0">
                <a:latin typeface="Arial" panose="020B0604020202020204"/>
              </a:rPr>
              <a:t> </a:t>
            </a:r>
            <a:r>
              <a:rPr lang="en-US" sz="2600" dirty="0" err="1">
                <a:latin typeface="Arial" panose="020B0604020202020204"/>
              </a:rPr>
              <a:t>đại</a:t>
            </a:r>
            <a:r>
              <a:rPr lang="en-US" sz="2600" dirty="0">
                <a:latin typeface="Arial" panose="020B0604020202020204"/>
              </a:rPr>
              <a:t>.</a:t>
            </a:r>
          </a:p>
        </p:txBody>
      </p:sp>
      <p:sp>
        <p:nvSpPr>
          <p:cNvPr id="20" name="Rounded Rectangle 19"/>
          <p:cNvSpPr/>
          <p:nvPr/>
        </p:nvSpPr>
        <p:spPr>
          <a:xfrm>
            <a:off x="576695" y="5067300"/>
            <a:ext cx="2395105" cy="481321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lnSpc>
                <a:spcPct val="130000"/>
              </a:lnSpc>
            </a:pPr>
            <a:r>
              <a:rPr lang="en-US" sz="2700" dirty="0" err="1">
                <a:solidFill>
                  <a:srgbClr val="FFFFFF"/>
                </a:solidFill>
                <a:latin typeface="Arial" panose="020B0604020202020204"/>
              </a:rPr>
              <a:t>Một</a:t>
            </a:r>
            <a:r>
              <a:rPr lang="en-US" sz="2700" dirty="0">
                <a:solidFill>
                  <a:srgbClr val="FFFFFF"/>
                </a:solidFill>
                <a:latin typeface="Arial" panose="020B0604020202020204"/>
              </a:rPr>
              <a:t> </a:t>
            </a:r>
            <a:r>
              <a:rPr lang="en-US" sz="2700" dirty="0" err="1">
                <a:solidFill>
                  <a:srgbClr val="FFFFFF"/>
                </a:solidFill>
                <a:latin typeface="Arial" panose="020B0604020202020204"/>
              </a:rPr>
              <a:t>là</a:t>
            </a:r>
            <a:r>
              <a:rPr lang="en-US" sz="2700" dirty="0">
                <a:solidFill>
                  <a:srgbClr val="FFFFFF"/>
                </a:solidFill>
                <a:latin typeface="Arial" panose="020B0604020202020204"/>
              </a:rPr>
              <a:t>, </a:t>
            </a:r>
            <a:r>
              <a:rPr lang="en-US" sz="2700" dirty="0" err="1">
                <a:solidFill>
                  <a:srgbClr val="FFFFFF"/>
                </a:solidFill>
                <a:latin typeface="Arial" panose="020B0604020202020204"/>
              </a:rPr>
              <a:t>Quốc</a:t>
            </a:r>
            <a:r>
              <a:rPr lang="en-US" sz="2700" dirty="0">
                <a:solidFill>
                  <a:srgbClr val="FFFFFF"/>
                </a:solidFill>
                <a:latin typeface="Arial" panose="020B0604020202020204"/>
              </a:rPr>
              <a:t> </a:t>
            </a:r>
            <a:r>
              <a:rPr lang="en-US" sz="2700" dirty="0" err="1" smtClean="0">
                <a:solidFill>
                  <a:srgbClr val="FFFFFF"/>
                </a:solidFill>
                <a:latin typeface="Arial" panose="020B0604020202020204"/>
              </a:rPr>
              <a:t>phòng</a:t>
            </a:r>
            <a:r>
              <a:rPr lang="en-US" sz="2700" dirty="0" smtClean="0">
                <a:solidFill>
                  <a:srgbClr val="FFFFFF"/>
                </a:solidFill>
                <a:latin typeface="Arial" panose="020B0604020202020204"/>
              </a:rPr>
              <a:t>-An </a:t>
            </a:r>
            <a:r>
              <a:rPr lang="en-US" sz="2700" dirty="0" err="1">
                <a:solidFill>
                  <a:srgbClr val="FFFFFF"/>
                </a:solidFill>
                <a:latin typeface="Arial" panose="020B0604020202020204"/>
              </a:rPr>
              <a:t>ninh</a:t>
            </a:r>
            <a:r>
              <a:rPr lang="en-US" sz="2700" dirty="0">
                <a:solidFill>
                  <a:srgbClr val="FFFFFF"/>
                </a:solidFill>
                <a:latin typeface="Arial" panose="020B0604020202020204"/>
              </a:rPr>
              <a:t> </a:t>
            </a:r>
            <a:r>
              <a:rPr lang="en-US" sz="2700" dirty="0" err="1">
                <a:solidFill>
                  <a:srgbClr val="FFFFFF"/>
                </a:solidFill>
                <a:latin typeface="Arial" panose="020B0604020202020204"/>
              </a:rPr>
              <a:t>là</a:t>
            </a:r>
            <a:r>
              <a:rPr lang="en-US" sz="2700" dirty="0">
                <a:solidFill>
                  <a:srgbClr val="FFFFFF"/>
                </a:solidFill>
                <a:latin typeface="Arial" panose="020B0604020202020204"/>
              </a:rPr>
              <a:t> </a:t>
            </a:r>
            <a:r>
              <a:rPr lang="en-US" sz="2700" dirty="0" err="1">
                <a:solidFill>
                  <a:srgbClr val="FFFFFF"/>
                </a:solidFill>
                <a:latin typeface="Arial" panose="020B0604020202020204"/>
              </a:rPr>
              <a:t>vấn</a:t>
            </a:r>
            <a:r>
              <a:rPr lang="en-US" sz="2700" dirty="0">
                <a:solidFill>
                  <a:srgbClr val="FFFFFF"/>
                </a:solidFill>
                <a:latin typeface="Arial" panose="020B0604020202020204"/>
              </a:rPr>
              <a:t> </a:t>
            </a:r>
            <a:r>
              <a:rPr lang="en-US" sz="2700" dirty="0" err="1">
                <a:solidFill>
                  <a:srgbClr val="FFFFFF"/>
                </a:solidFill>
                <a:latin typeface="Arial" panose="020B0604020202020204"/>
              </a:rPr>
              <a:t>đề</a:t>
            </a:r>
            <a:r>
              <a:rPr lang="en-US" sz="2700" dirty="0">
                <a:solidFill>
                  <a:srgbClr val="FFFFFF"/>
                </a:solidFill>
                <a:latin typeface="Arial" panose="020B0604020202020204"/>
              </a:rPr>
              <a:t> </a:t>
            </a:r>
            <a:r>
              <a:rPr lang="en-US" sz="2700" dirty="0" err="1">
                <a:solidFill>
                  <a:srgbClr val="FFFFFF"/>
                </a:solidFill>
                <a:latin typeface="Arial" panose="020B0604020202020204"/>
              </a:rPr>
              <a:t>trọng</a:t>
            </a:r>
            <a:r>
              <a:rPr lang="en-US" sz="2700" dirty="0">
                <a:solidFill>
                  <a:srgbClr val="FFFFFF"/>
                </a:solidFill>
                <a:latin typeface="Arial" panose="020B0604020202020204"/>
              </a:rPr>
              <a:t> </a:t>
            </a:r>
            <a:r>
              <a:rPr lang="en-US" sz="2700" dirty="0" err="1">
                <a:solidFill>
                  <a:srgbClr val="FFFFFF"/>
                </a:solidFill>
                <a:latin typeface="Arial" panose="020B0604020202020204"/>
              </a:rPr>
              <a:t>yếu</a:t>
            </a:r>
            <a:r>
              <a:rPr lang="en-US" sz="2700" dirty="0">
                <a:solidFill>
                  <a:srgbClr val="FFFFFF"/>
                </a:solidFill>
                <a:latin typeface="Arial" panose="020B0604020202020204"/>
              </a:rPr>
              <a:t>, </a:t>
            </a:r>
            <a:r>
              <a:rPr lang="en-US" sz="2700" dirty="0" err="1">
                <a:solidFill>
                  <a:srgbClr val="FFFFFF"/>
                </a:solidFill>
                <a:latin typeface="Arial" panose="020B0604020202020204"/>
              </a:rPr>
              <a:t>thường</a:t>
            </a:r>
            <a:r>
              <a:rPr lang="en-US" sz="2700" dirty="0">
                <a:solidFill>
                  <a:srgbClr val="FFFFFF"/>
                </a:solidFill>
                <a:latin typeface="Arial" panose="020B0604020202020204"/>
              </a:rPr>
              <a:t> </a:t>
            </a:r>
            <a:r>
              <a:rPr lang="en-US" sz="2700" dirty="0" err="1">
                <a:solidFill>
                  <a:srgbClr val="FFFFFF"/>
                </a:solidFill>
                <a:latin typeface="Arial" panose="020B0604020202020204"/>
              </a:rPr>
              <a:t>xuyên</a:t>
            </a:r>
            <a:r>
              <a:rPr lang="en-US" sz="2700" dirty="0">
                <a:solidFill>
                  <a:srgbClr val="FFFFFF"/>
                </a:solidFill>
                <a:latin typeface="Arial" panose="020B0604020202020204"/>
              </a:rPr>
              <a:t> </a:t>
            </a:r>
            <a:r>
              <a:rPr lang="en-US" sz="2700" dirty="0" err="1">
                <a:solidFill>
                  <a:srgbClr val="FFFFFF"/>
                </a:solidFill>
                <a:latin typeface="Arial" panose="020B0604020202020204"/>
              </a:rPr>
              <a:t>của</a:t>
            </a:r>
            <a:r>
              <a:rPr lang="en-US" sz="2700" dirty="0">
                <a:solidFill>
                  <a:srgbClr val="FFFFFF"/>
                </a:solidFill>
                <a:latin typeface="Arial" panose="020B0604020202020204"/>
              </a:rPr>
              <a:t> </a:t>
            </a:r>
            <a:r>
              <a:rPr lang="en-US" sz="2700" dirty="0" err="1" smtClean="0">
                <a:solidFill>
                  <a:srgbClr val="FFFFFF"/>
                </a:solidFill>
                <a:latin typeface="Arial" panose="020B0604020202020204"/>
              </a:rPr>
              <a:t>Cách</a:t>
            </a:r>
            <a:r>
              <a:rPr lang="en-US" sz="2700" dirty="0" smtClean="0">
                <a:solidFill>
                  <a:srgbClr val="FFFFFF"/>
                </a:solidFill>
                <a:latin typeface="Arial" panose="020B0604020202020204"/>
              </a:rPr>
              <a:t> </a:t>
            </a:r>
            <a:r>
              <a:rPr lang="en-US" sz="2700" dirty="0" err="1" smtClean="0">
                <a:solidFill>
                  <a:srgbClr val="FFFFFF"/>
                </a:solidFill>
                <a:latin typeface="Arial" panose="020B0604020202020204"/>
              </a:rPr>
              <a:t>mạng</a:t>
            </a:r>
            <a:r>
              <a:rPr lang="en-US" sz="2700" dirty="0" smtClean="0">
                <a:solidFill>
                  <a:srgbClr val="FFFFFF"/>
                </a:solidFill>
                <a:latin typeface="Arial" panose="020B0604020202020204"/>
              </a:rPr>
              <a:t> </a:t>
            </a:r>
            <a:r>
              <a:rPr lang="en-US" sz="2700" dirty="0" err="1" smtClean="0">
                <a:solidFill>
                  <a:srgbClr val="FFFFFF"/>
                </a:solidFill>
                <a:latin typeface="Arial" panose="020B0604020202020204"/>
              </a:rPr>
              <a:t>Việt</a:t>
            </a:r>
            <a:r>
              <a:rPr lang="en-US" sz="2700" dirty="0" smtClean="0">
                <a:solidFill>
                  <a:srgbClr val="FFFFFF"/>
                </a:solidFill>
                <a:latin typeface="Arial" panose="020B0604020202020204"/>
              </a:rPr>
              <a:t> Nam</a:t>
            </a:r>
            <a:endParaRPr lang="en-US" sz="2700" dirty="0">
              <a:solidFill>
                <a:srgbClr val="FFFFFF"/>
              </a:solidFill>
              <a:latin typeface="Arial" panose="020B0604020202020204"/>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0834" y="5871452"/>
            <a:ext cx="5410200" cy="3639862"/>
          </a:xfrm>
          <a:prstGeom prst="rect">
            <a:avLst/>
          </a:prstGeom>
        </p:spPr>
      </p:pic>
      <p:cxnSp>
        <p:nvCxnSpPr>
          <p:cNvPr id="18" name="Straight Arrow Connector 17"/>
          <p:cNvCxnSpPr/>
          <p:nvPr/>
        </p:nvCxnSpPr>
        <p:spPr>
          <a:xfrm>
            <a:off x="8915400" y="4314473"/>
            <a:ext cx="0" cy="752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7086600" y="5076473"/>
            <a:ext cx="3963877" cy="481321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lnSpc>
                <a:spcPct val="130000"/>
              </a:lnSpc>
            </a:pPr>
            <a:r>
              <a:rPr lang="en-US" sz="2400" dirty="0">
                <a:latin typeface="Arial" panose="020B0604020202020204"/>
              </a:rPr>
              <a:t>Ba </a:t>
            </a:r>
            <a:r>
              <a:rPr lang="en-US" sz="2400" dirty="0" err="1">
                <a:latin typeface="Arial" panose="020B0604020202020204"/>
              </a:rPr>
              <a:t>là</a:t>
            </a:r>
            <a:r>
              <a:rPr lang="en-US" sz="2400" dirty="0">
                <a:latin typeface="Arial" panose="020B0604020202020204"/>
              </a:rPr>
              <a:t>, </a:t>
            </a:r>
            <a:r>
              <a:rPr lang="en-US" sz="2400" dirty="0" err="1">
                <a:latin typeface="Arial" panose="020B0604020202020204"/>
              </a:rPr>
              <a:t>sức</a:t>
            </a:r>
            <a:r>
              <a:rPr lang="en-US" sz="2400" dirty="0">
                <a:latin typeface="Arial" panose="020B0604020202020204"/>
              </a:rPr>
              <a:t> </a:t>
            </a:r>
            <a:r>
              <a:rPr lang="en-US" sz="2400" dirty="0" err="1">
                <a:latin typeface="Arial" panose="020B0604020202020204"/>
              </a:rPr>
              <a:t>mạnh</a:t>
            </a:r>
            <a:r>
              <a:rPr lang="en-US" sz="2400" dirty="0">
                <a:latin typeface="Arial" panose="020B0604020202020204"/>
              </a:rPr>
              <a:t> </a:t>
            </a:r>
            <a:r>
              <a:rPr lang="en-US" sz="2400" dirty="0" smtClean="0">
                <a:latin typeface="Arial" panose="020B0604020202020204"/>
              </a:rPr>
              <a:t>QPAN </a:t>
            </a:r>
            <a:r>
              <a:rPr lang="en-US" sz="2400" dirty="0" err="1" smtClean="0">
                <a:latin typeface="Arial" panose="020B0604020202020204"/>
              </a:rPr>
              <a:t>là</a:t>
            </a:r>
            <a:r>
              <a:rPr lang="en-US" sz="2400" dirty="0" smtClean="0">
                <a:latin typeface="Arial" panose="020B0604020202020204"/>
              </a:rPr>
              <a:t> </a:t>
            </a:r>
            <a:r>
              <a:rPr lang="en-US" sz="2400" dirty="0" err="1">
                <a:latin typeface="Arial" panose="020B0604020202020204"/>
              </a:rPr>
              <a:t>sức</a:t>
            </a:r>
            <a:r>
              <a:rPr lang="en-US" sz="2400" dirty="0">
                <a:latin typeface="Arial" panose="020B0604020202020204"/>
              </a:rPr>
              <a:t> </a:t>
            </a:r>
            <a:r>
              <a:rPr lang="en-US" sz="2400" dirty="0" err="1">
                <a:latin typeface="Arial" panose="020B0604020202020204"/>
              </a:rPr>
              <a:t>mạnh</a:t>
            </a:r>
            <a:r>
              <a:rPr lang="en-US" sz="2400" dirty="0">
                <a:latin typeface="Arial" panose="020B0604020202020204"/>
              </a:rPr>
              <a:t> </a:t>
            </a:r>
            <a:r>
              <a:rPr lang="en-US" sz="2400" dirty="0" err="1">
                <a:latin typeface="Arial" panose="020B0604020202020204"/>
              </a:rPr>
              <a:t>tổng</a:t>
            </a:r>
            <a:r>
              <a:rPr lang="en-US" sz="2400" dirty="0">
                <a:latin typeface="Arial" panose="020B0604020202020204"/>
              </a:rPr>
              <a:t> </a:t>
            </a:r>
            <a:r>
              <a:rPr lang="en-US" sz="2400" dirty="0" err="1">
                <a:latin typeface="Arial" panose="020B0604020202020204"/>
              </a:rPr>
              <a:t>hợp</a:t>
            </a:r>
            <a:r>
              <a:rPr lang="en-US" sz="2400" dirty="0">
                <a:latin typeface="Arial" panose="020B0604020202020204"/>
              </a:rPr>
              <a:t> </a:t>
            </a:r>
            <a:r>
              <a:rPr lang="en-US" sz="2400" dirty="0" err="1">
                <a:latin typeface="Arial" panose="020B0604020202020204"/>
              </a:rPr>
              <a:t>của</a:t>
            </a:r>
            <a:r>
              <a:rPr lang="en-US" sz="2400" dirty="0">
                <a:latin typeface="Arial" panose="020B0604020202020204"/>
              </a:rPr>
              <a:t> </a:t>
            </a:r>
            <a:r>
              <a:rPr lang="en-US" sz="2400" dirty="0" err="1">
                <a:latin typeface="Arial" panose="020B0604020202020204"/>
              </a:rPr>
              <a:t>cả</a:t>
            </a:r>
            <a:r>
              <a:rPr lang="en-US" sz="2400" dirty="0">
                <a:latin typeface="Arial" panose="020B0604020202020204"/>
              </a:rPr>
              <a:t> </a:t>
            </a:r>
            <a:r>
              <a:rPr lang="en-US" sz="2400" dirty="0" err="1">
                <a:latin typeface="Arial" panose="020B0604020202020204"/>
              </a:rPr>
              <a:t>hệ</a:t>
            </a:r>
            <a:r>
              <a:rPr lang="en-US" sz="2400" dirty="0">
                <a:latin typeface="Arial" panose="020B0604020202020204"/>
              </a:rPr>
              <a:t> </a:t>
            </a:r>
            <a:r>
              <a:rPr lang="en-US" sz="2400" dirty="0" err="1">
                <a:latin typeface="Arial" panose="020B0604020202020204"/>
              </a:rPr>
              <a:t>thống</a:t>
            </a:r>
            <a:r>
              <a:rPr lang="en-US" sz="2400" dirty="0">
                <a:latin typeface="Arial" panose="020B0604020202020204"/>
              </a:rPr>
              <a:t> </a:t>
            </a:r>
            <a:r>
              <a:rPr lang="en-US" sz="2400" dirty="0" err="1">
                <a:latin typeface="Arial" panose="020B0604020202020204"/>
              </a:rPr>
              <a:t>chính</a:t>
            </a:r>
            <a:r>
              <a:rPr lang="en-US" sz="2400" dirty="0">
                <a:latin typeface="Arial" panose="020B0604020202020204"/>
              </a:rPr>
              <a:t> </a:t>
            </a:r>
            <a:r>
              <a:rPr lang="en-US" sz="2400" dirty="0" err="1">
                <a:latin typeface="Arial" panose="020B0604020202020204"/>
              </a:rPr>
              <a:t>trị</a:t>
            </a:r>
            <a:r>
              <a:rPr lang="en-US" sz="2400" dirty="0">
                <a:latin typeface="Arial" panose="020B0604020202020204"/>
              </a:rPr>
              <a:t> </a:t>
            </a:r>
            <a:r>
              <a:rPr lang="en-US" sz="2400" dirty="0" err="1">
                <a:latin typeface="Arial" panose="020B0604020202020204"/>
              </a:rPr>
              <a:t>kết</a:t>
            </a:r>
            <a:r>
              <a:rPr lang="en-US" sz="2400" dirty="0">
                <a:latin typeface="Arial" panose="020B0604020202020204"/>
              </a:rPr>
              <a:t> </a:t>
            </a:r>
            <a:r>
              <a:rPr lang="en-US" sz="2400" dirty="0" err="1">
                <a:latin typeface="Arial" panose="020B0604020202020204"/>
              </a:rPr>
              <a:t>hợp</a:t>
            </a:r>
            <a:r>
              <a:rPr lang="en-US" sz="2400" dirty="0">
                <a:latin typeface="Arial" panose="020B0604020202020204"/>
              </a:rPr>
              <a:t> </a:t>
            </a:r>
            <a:r>
              <a:rPr lang="en-US" sz="2400" dirty="0" err="1">
                <a:latin typeface="Arial" panose="020B0604020202020204"/>
              </a:rPr>
              <a:t>với</a:t>
            </a:r>
            <a:r>
              <a:rPr lang="en-US" sz="2400" dirty="0">
                <a:latin typeface="Arial" panose="020B0604020202020204"/>
              </a:rPr>
              <a:t> </a:t>
            </a:r>
            <a:r>
              <a:rPr lang="en-US" sz="2400" dirty="0" err="1">
                <a:latin typeface="Arial" panose="020B0604020202020204"/>
              </a:rPr>
              <a:t>sức</a:t>
            </a:r>
            <a:r>
              <a:rPr lang="en-US" sz="2400" dirty="0">
                <a:latin typeface="Arial" panose="020B0604020202020204"/>
              </a:rPr>
              <a:t> </a:t>
            </a:r>
            <a:r>
              <a:rPr lang="en-US" sz="2400" dirty="0" err="1">
                <a:latin typeface="Arial" panose="020B0604020202020204"/>
              </a:rPr>
              <a:t>mạnh</a:t>
            </a:r>
            <a:r>
              <a:rPr lang="en-US" sz="2400" dirty="0">
                <a:latin typeface="Arial" panose="020B0604020202020204"/>
              </a:rPr>
              <a:t> </a:t>
            </a:r>
            <a:r>
              <a:rPr lang="en-US" sz="2400" dirty="0" err="1">
                <a:latin typeface="Arial" panose="020B0604020202020204"/>
              </a:rPr>
              <a:t>dân</a:t>
            </a:r>
            <a:r>
              <a:rPr lang="en-US" sz="2400" dirty="0">
                <a:latin typeface="Arial" panose="020B0604020202020204"/>
              </a:rPr>
              <a:t> </a:t>
            </a:r>
            <a:r>
              <a:rPr lang="en-US" sz="2400" dirty="0" err="1">
                <a:latin typeface="Arial" panose="020B0604020202020204"/>
              </a:rPr>
              <a:t>tộc</a:t>
            </a:r>
            <a:r>
              <a:rPr lang="en-US" sz="2400" dirty="0">
                <a:latin typeface="Arial" panose="020B0604020202020204"/>
              </a:rPr>
              <a:t>, </a:t>
            </a:r>
            <a:r>
              <a:rPr lang="en-US" sz="2400" dirty="0" err="1">
                <a:latin typeface="Arial" panose="020B0604020202020204"/>
              </a:rPr>
              <a:t>sức</a:t>
            </a:r>
            <a:r>
              <a:rPr lang="en-US" sz="2400" dirty="0">
                <a:latin typeface="Arial" panose="020B0604020202020204"/>
              </a:rPr>
              <a:t> </a:t>
            </a:r>
            <a:r>
              <a:rPr lang="en-US" sz="2400" dirty="0" err="1">
                <a:latin typeface="Arial" panose="020B0604020202020204"/>
              </a:rPr>
              <a:t>mạnh</a:t>
            </a:r>
            <a:r>
              <a:rPr lang="en-US" sz="2400" dirty="0">
                <a:latin typeface="Arial" panose="020B0604020202020204"/>
              </a:rPr>
              <a:t> </a:t>
            </a:r>
            <a:r>
              <a:rPr lang="en-US" sz="2400" dirty="0" err="1">
                <a:latin typeface="Arial" panose="020B0604020202020204"/>
              </a:rPr>
              <a:t>thời</a:t>
            </a:r>
            <a:r>
              <a:rPr lang="en-US" sz="2400" dirty="0">
                <a:latin typeface="Arial" panose="020B0604020202020204"/>
              </a:rPr>
              <a:t> </a:t>
            </a:r>
            <a:r>
              <a:rPr lang="en-US" sz="2400" dirty="0" err="1">
                <a:latin typeface="Arial" panose="020B0604020202020204"/>
              </a:rPr>
              <a:t>đại</a:t>
            </a:r>
            <a:r>
              <a:rPr lang="en-US" sz="2400" dirty="0">
                <a:latin typeface="Arial" panose="020B0604020202020204"/>
              </a:rPr>
              <a:t>, </a:t>
            </a:r>
            <a:r>
              <a:rPr lang="en-US" sz="2400" dirty="0" err="1">
                <a:latin typeface="Arial" panose="020B0604020202020204"/>
              </a:rPr>
              <a:t>sức</a:t>
            </a:r>
            <a:r>
              <a:rPr lang="en-US" sz="2400" dirty="0">
                <a:latin typeface="Arial" panose="020B0604020202020204"/>
              </a:rPr>
              <a:t> </a:t>
            </a:r>
            <a:r>
              <a:rPr lang="en-US" sz="2400" dirty="0" err="1">
                <a:latin typeface="Arial" panose="020B0604020202020204"/>
              </a:rPr>
              <a:t>mạnh</a:t>
            </a:r>
            <a:r>
              <a:rPr lang="en-US" sz="2400" dirty="0">
                <a:latin typeface="Arial" panose="020B0604020202020204"/>
              </a:rPr>
              <a:t> </a:t>
            </a:r>
            <a:r>
              <a:rPr lang="en-US" sz="2400" dirty="0" err="1">
                <a:latin typeface="Arial" panose="020B0604020202020204"/>
              </a:rPr>
              <a:t>của</a:t>
            </a:r>
            <a:r>
              <a:rPr lang="en-US" sz="2400" dirty="0">
                <a:latin typeface="Arial" panose="020B0604020202020204"/>
              </a:rPr>
              <a:t> </a:t>
            </a:r>
            <a:r>
              <a:rPr lang="en-US" sz="2400" dirty="0" err="1">
                <a:latin typeface="Arial" panose="020B0604020202020204"/>
              </a:rPr>
              <a:t>thế</a:t>
            </a:r>
            <a:r>
              <a:rPr lang="en-US" sz="2400" dirty="0">
                <a:latin typeface="Arial" panose="020B0604020202020204"/>
              </a:rPr>
              <a:t> </a:t>
            </a:r>
            <a:r>
              <a:rPr lang="en-US" sz="2400" dirty="0" err="1">
                <a:latin typeface="Arial" panose="020B0604020202020204"/>
              </a:rPr>
              <a:t>trận</a:t>
            </a:r>
            <a:r>
              <a:rPr lang="en-US" sz="2400" dirty="0">
                <a:latin typeface="Arial" panose="020B0604020202020204"/>
              </a:rPr>
              <a:t> </a:t>
            </a:r>
            <a:r>
              <a:rPr lang="en-US" sz="2400" dirty="0" err="1">
                <a:latin typeface="Arial" panose="020B0604020202020204"/>
              </a:rPr>
              <a:t>quốc</a:t>
            </a:r>
            <a:r>
              <a:rPr lang="en-US" sz="2400" dirty="0">
                <a:latin typeface="Arial" panose="020B0604020202020204"/>
              </a:rPr>
              <a:t> </a:t>
            </a:r>
            <a:r>
              <a:rPr lang="en-US" sz="2400" dirty="0" err="1">
                <a:latin typeface="Arial" panose="020B0604020202020204"/>
              </a:rPr>
              <a:t>phòng</a:t>
            </a:r>
            <a:r>
              <a:rPr lang="en-US" sz="2400" dirty="0">
                <a:latin typeface="Arial" panose="020B0604020202020204"/>
              </a:rPr>
              <a:t> </a:t>
            </a:r>
            <a:r>
              <a:rPr lang="en-US" sz="2400" dirty="0" err="1">
                <a:latin typeface="Arial" panose="020B0604020202020204"/>
              </a:rPr>
              <a:t>toàn</a:t>
            </a:r>
            <a:r>
              <a:rPr lang="en-US" sz="2400" dirty="0">
                <a:latin typeface="Arial" panose="020B0604020202020204"/>
              </a:rPr>
              <a:t> </a:t>
            </a:r>
            <a:r>
              <a:rPr lang="en-US" sz="2400" dirty="0" err="1">
                <a:latin typeface="Arial" panose="020B0604020202020204"/>
              </a:rPr>
              <a:t>dân</a:t>
            </a:r>
            <a:r>
              <a:rPr lang="en-US" sz="2400" dirty="0">
                <a:latin typeface="Arial" panose="020B0604020202020204"/>
              </a:rPr>
              <a:t> </a:t>
            </a:r>
            <a:r>
              <a:rPr lang="en-US" sz="2400" dirty="0" err="1">
                <a:latin typeface="Arial" panose="020B0604020202020204"/>
              </a:rPr>
              <a:t>và</a:t>
            </a:r>
            <a:r>
              <a:rPr lang="en-US" sz="2400" dirty="0">
                <a:latin typeface="Arial" panose="020B0604020202020204"/>
              </a:rPr>
              <a:t> </a:t>
            </a:r>
            <a:r>
              <a:rPr lang="en-US" sz="2400" dirty="0" err="1">
                <a:latin typeface="Arial" panose="020B0604020202020204"/>
              </a:rPr>
              <a:t>gắn</a:t>
            </a:r>
            <a:r>
              <a:rPr lang="en-US" sz="2400" dirty="0">
                <a:latin typeface="Arial" panose="020B0604020202020204"/>
              </a:rPr>
              <a:t> </a:t>
            </a:r>
            <a:r>
              <a:rPr lang="en-US" sz="2400" dirty="0" err="1">
                <a:latin typeface="Arial" panose="020B0604020202020204"/>
              </a:rPr>
              <a:t>với</a:t>
            </a:r>
            <a:r>
              <a:rPr lang="en-US" sz="2400" dirty="0">
                <a:latin typeface="Arial" panose="020B0604020202020204"/>
              </a:rPr>
              <a:t> </a:t>
            </a:r>
            <a:r>
              <a:rPr lang="en-US" sz="2400" dirty="0" err="1">
                <a:latin typeface="Arial" panose="020B0604020202020204"/>
              </a:rPr>
              <a:t>thế</a:t>
            </a:r>
            <a:r>
              <a:rPr lang="en-US" sz="2400" dirty="0">
                <a:latin typeface="Arial" panose="020B0604020202020204"/>
              </a:rPr>
              <a:t> </a:t>
            </a:r>
            <a:r>
              <a:rPr lang="en-US" sz="2400" dirty="0" err="1">
                <a:latin typeface="Arial" panose="020B0604020202020204"/>
              </a:rPr>
              <a:t>trận</a:t>
            </a:r>
            <a:r>
              <a:rPr lang="en-US" sz="2400" dirty="0">
                <a:latin typeface="Arial" panose="020B0604020202020204"/>
              </a:rPr>
              <a:t> an </a:t>
            </a:r>
            <a:r>
              <a:rPr lang="en-US" sz="2400" dirty="0" err="1">
                <a:latin typeface="Arial" panose="020B0604020202020204"/>
              </a:rPr>
              <a:t>ninh</a:t>
            </a:r>
            <a:r>
              <a:rPr lang="en-US" sz="2400" dirty="0">
                <a:latin typeface="Arial" panose="020B0604020202020204"/>
              </a:rPr>
              <a:t> </a:t>
            </a:r>
            <a:r>
              <a:rPr lang="en-US" sz="2400" dirty="0" err="1">
                <a:latin typeface="Arial" panose="020B0604020202020204"/>
              </a:rPr>
              <a:t>nhân</a:t>
            </a:r>
            <a:r>
              <a:rPr lang="en-US" sz="2400" dirty="0">
                <a:latin typeface="Arial" panose="020B0604020202020204"/>
              </a:rPr>
              <a:t> </a:t>
            </a:r>
            <a:r>
              <a:rPr lang="en-US" sz="2400" dirty="0" err="1">
                <a:latin typeface="Arial" panose="020B0604020202020204"/>
              </a:rPr>
              <a:t>dân</a:t>
            </a:r>
            <a:r>
              <a:rPr lang="en-US" sz="2400" dirty="0">
                <a:latin typeface="Arial" panose="020B0604020202020204"/>
              </a:rPr>
              <a:t>.</a:t>
            </a: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51543" y="6380374"/>
            <a:ext cx="3940191" cy="2622018"/>
          </a:xfrm>
          <a:prstGeom prst="rect">
            <a:avLst/>
          </a:prstGeom>
        </p:spPr>
      </p:pic>
      <p:cxnSp>
        <p:nvCxnSpPr>
          <p:cNvPr id="28" name="Straight Arrow Connector 27"/>
          <p:cNvCxnSpPr/>
          <p:nvPr/>
        </p:nvCxnSpPr>
        <p:spPr>
          <a:xfrm>
            <a:off x="13030200" y="4301836"/>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11479943" y="5094400"/>
            <a:ext cx="3226657" cy="486701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lnSpc>
                <a:spcPct val="130000"/>
              </a:lnSpc>
            </a:pPr>
            <a:r>
              <a:rPr lang="en-US" sz="2400" dirty="0" err="1">
                <a:latin typeface="Arial" panose="020B0604020202020204"/>
              </a:rPr>
              <a:t>Bốn</a:t>
            </a:r>
            <a:r>
              <a:rPr lang="en-US" sz="2400" dirty="0">
                <a:latin typeface="Arial" panose="020B0604020202020204"/>
              </a:rPr>
              <a:t> </a:t>
            </a:r>
            <a:r>
              <a:rPr lang="en-US" sz="2400" dirty="0" err="1">
                <a:latin typeface="Arial" panose="020B0604020202020204"/>
              </a:rPr>
              <a:t>là</a:t>
            </a:r>
            <a:r>
              <a:rPr lang="en-US" sz="2400" dirty="0">
                <a:latin typeface="Arial" panose="020B0604020202020204"/>
              </a:rPr>
              <a:t>, </a:t>
            </a:r>
            <a:r>
              <a:rPr lang="en-US" sz="2400" dirty="0" err="1">
                <a:latin typeface="Arial" panose="020B0604020202020204"/>
              </a:rPr>
              <a:t>tăng</a:t>
            </a:r>
            <a:r>
              <a:rPr lang="en-US" sz="2400" dirty="0">
                <a:latin typeface="Arial" panose="020B0604020202020204"/>
              </a:rPr>
              <a:t> </a:t>
            </a:r>
            <a:r>
              <a:rPr lang="en-US" sz="2400" dirty="0" err="1">
                <a:latin typeface="Arial" panose="020B0604020202020204"/>
              </a:rPr>
              <a:t>cường</a:t>
            </a:r>
            <a:r>
              <a:rPr lang="en-US" sz="2400" dirty="0">
                <a:latin typeface="Arial" panose="020B0604020202020204"/>
              </a:rPr>
              <a:t> </a:t>
            </a:r>
            <a:r>
              <a:rPr lang="en-US" sz="2400" dirty="0" err="1">
                <a:latin typeface="Arial" panose="020B0604020202020204"/>
              </a:rPr>
              <a:t>quốc</a:t>
            </a:r>
            <a:r>
              <a:rPr lang="en-US" sz="2400" dirty="0">
                <a:latin typeface="Arial" panose="020B0604020202020204"/>
              </a:rPr>
              <a:t> </a:t>
            </a:r>
            <a:r>
              <a:rPr lang="en-US" sz="2400" dirty="0" err="1">
                <a:latin typeface="Arial" panose="020B0604020202020204"/>
              </a:rPr>
              <a:t>phòng</a:t>
            </a:r>
            <a:r>
              <a:rPr lang="en-US" sz="2400" dirty="0">
                <a:latin typeface="Arial" panose="020B0604020202020204"/>
              </a:rPr>
              <a:t>, </a:t>
            </a:r>
            <a:r>
              <a:rPr lang="en-US" sz="2400" dirty="0" err="1">
                <a:latin typeface="Arial" panose="020B0604020202020204"/>
              </a:rPr>
              <a:t>giữ</a:t>
            </a:r>
            <a:r>
              <a:rPr lang="en-US" sz="2400" dirty="0">
                <a:latin typeface="Arial" panose="020B0604020202020204"/>
              </a:rPr>
              <a:t> </a:t>
            </a:r>
            <a:r>
              <a:rPr lang="en-US" sz="2400" dirty="0" err="1">
                <a:latin typeface="Arial" panose="020B0604020202020204"/>
              </a:rPr>
              <a:t>vững</a:t>
            </a:r>
            <a:r>
              <a:rPr lang="en-US" sz="2400" dirty="0">
                <a:latin typeface="Arial" panose="020B0604020202020204"/>
              </a:rPr>
              <a:t> an </a:t>
            </a:r>
            <a:r>
              <a:rPr lang="en-US" sz="2400" dirty="0" err="1">
                <a:latin typeface="Arial" panose="020B0604020202020204"/>
              </a:rPr>
              <a:t>ninh</a:t>
            </a:r>
            <a:r>
              <a:rPr lang="en-US" sz="2400" dirty="0">
                <a:latin typeface="Arial" panose="020B0604020202020204"/>
              </a:rPr>
              <a:t> </a:t>
            </a:r>
            <a:r>
              <a:rPr lang="en-US" sz="2400" dirty="0" err="1">
                <a:latin typeface="Arial" panose="020B0604020202020204"/>
              </a:rPr>
              <a:t>là</a:t>
            </a:r>
            <a:r>
              <a:rPr lang="en-US" sz="2400" dirty="0">
                <a:latin typeface="Arial" panose="020B0604020202020204"/>
              </a:rPr>
              <a:t> </a:t>
            </a:r>
            <a:r>
              <a:rPr lang="en-US" sz="2400" dirty="0" err="1">
                <a:latin typeface="Arial" panose="020B0604020202020204"/>
              </a:rPr>
              <a:t>trách</a:t>
            </a:r>
            <a:r>
              <a:rPr lang="en-US" sz="2400" dirty="0">
                <a:latin typeface="Arial" panose="020B0604020202020204"/>
              </a:rPr>
              <a:t> </a:t>
            </a:r>
            <a:r>
              <a:rPr lang="en-US" sz="2400" dirty="0" err="1">
                <a:latin typeface="Arial" panose="020B0604020202020204"/>
              </a:rPr>
              <a:t>nhiệm</a:t>
            </a:r>
            <a:r>
              <a:rPr lang="en-US" sz="2400" dirty="0">
                <a:latin typeface="Arial" panose="020B0604020202020204"/>
              </a:rPr>
              <a:t> </a:t>
            </a:r>
            <a:r>
              <a:rPr lang="en-US" sz="2400" dirty="0" err="1">
                <a:latin typeface="Arial" panose="020B0604020202020204"/>
              </a:rPr>
              <a:t>của</a:t>
            </a:r>
            <a:r>
              <a:rPr lang="en-US" sz="2400" dirty="0">
                <a:latin typeface="Arial" panose="020B0604020202020204"/>
              </a:rPr>
              <a:t> </a:t>
            </a:r>
            <a:r>
              <a:rPr lang="en-US" sz="2400" dirty="0" err="1">
                <a:latin typeface="Arial" panose="020B0604020202020204"/>
              </a:rPr>
              <a:t>Đảng</a:t>
            </a:r>
            <a:r>
              <a:rPr lang="en-US" sz="2400" dirty="0">
                <a:latin typeface="Arial" panose="020B0604020202020204"/>
              </a:rPr>
              <a:t>, </a:t>
            </a:r>
            <a:r>
              <a:rPr lang="en-US" sz="2400" dirty="0" err="1">
                <a:latin typeface="Arial" panose="020B0604020202020204"/>
              </a:rPr>
              <a:t>Nhà</a:t>
            </a:r>
            <a:r>
              <a:rPr lang="en-US" sz="2400" dirty="0">
                <a:latin typeface="Arial" panose="020B0604020202020204"/>
              </a:rPr>
              <a:t> </a:t>
            </a:r>
            <a:r>
              <a:rPr lang="en-US" sz="2400" dirty="0" err="1">
                <a:latin typeface="Arial" panose="020B0604020202020204"/>
              </a:rPr>
              <a:t>nước</a:t>
            </a:r>
            <a:r>
              <a:rPr lang="en-US" sz="2400" dirty="0">
                <a:latin typeface="Arial" panose="020B0604020202020204"/>
              </a:rPr>
              <a:t>, </a:t>
            </a:r>
            <a:r>
              <a:rPr lang="en-US" sz="2400" dirty="0" err="1">
                <a:latin typeface="Arial" panose="020B0604020202020204"/>
              </a:rPr>
              <a:t>của</a:t>
            </a:r>
            <a:r>
              <a:rPr lang="en-US" sz="2400" dirty="0">
                <a:latin typeface="Arial" panose="020B0604020202020204"/>
              </a:rPr>
              <a:t> </a:t>
            </a:r>
            <a:r>
              <a:rPr lang="en-US" sz="2400" dirty="0" err="1">
                <a:latin typeface="Arial" panose="020B0604020202020204"/>
              </a:rPr>
              <a:t>toàn</a:t>
            </a:r>
            <a:r>
              <a:rPr lang="en-US" sz="2400" dirty="0">
                <a:latin typeface="Arial" panose="020B0604020202020204"/>
              </a:rPr>
              <a:t> </a:t>
            </a:r>
            <a:r>
              <a:rPr lang="en-US" sz="2400" dirty="0" err="1">
                <a:latin typeface="Arial" panose="020B0604020202020204"/>
              </a:rPr>
              <a:t>dân</a:t>
            </a:r>
            <a:r>
              <a:rPr lang="en-US" sz="2400" dirty="0">
                <a:latin typeface="Arial" panose="020B0604020202020204"/>
              </a:rPr>
              <a:t>; </a:t>
            </a:r>
            <a:r>
              <a:rPr lang="en-US" sz="2400" dirty="0" err="1">
                <a:latin typeface="Arial" panose="020B0604020202020204"/>
              </a:rPr>
              <a:t>trong</a:t>
            </a:r>
            <a:r>
              <a:rPr lang="en-US" sz="2400" dirty="0">
                <a:latin typeface="Arial" panose="020B0604020202020204"/>
              </a:rPr>
              <a:t> </a:t>
            </a:r>
            <a:r>
              <a:rPr lang="en-US" sz="2400" dirty="0" err="1">
                <a:latin typeface="Arial" panose="020B0604020202020204"/>
              </a:rPr>
              <a:t>đó</a:t>
            </a:r>
            <a:r>
              <a:rPr lang="en-US" sz="2400" dirty="0">
                <a:latin typeface="Arial" panose="020B0604020202020204"/>
              </a:rPr>
              <a:t>, </a:t>
            </a:r>
            <a:r>
              <a:rPr lang="en-US" sz="2400" dirty="0" err="1">
                <a:latin typeface="Arial" panose="020B0604020202020204"/>
              </a:rPr>
              <a:t>Quân</a:t>
            </a:r>
            <a:r>
              <a:rPr lang="en-US" sz="2400" dirty="0">
                <a:latin typeface="Arial" panose="020B0604020202020204"/>
              </a:rPr>
              <a:t> </a:t>
            </a:r>
            <a:r>
              <a:rPr lang="en-US" sz="2400" dirty="0" err="1">
                <a:latin typeface="Arial" panose="020B0604020202020204"/>
              </a:rPr>
              <a:t>đội</a:t>
            </a:r>
            <a:r>
              <a:rPr lang="en-US" sz="2400" dirty="0">
                <a:latin typeface="Arial" panose="020B0604020202020204"/>
              </a:rPr>
              <a:t> </a:t>
            </a:r>
            <a:r>
              <a:rPr lang="en-US" sz="2400" dirty="0" err="1">
                <a:latin typeface="Arial" panose="020B0604020202020204"/>
              </a:rPr>
              <a:t>nhân</a:t>
            </a:r>
            <a:r>
              <a:rPr lang="en-US" sz="2400" dirty="0">
                <a:latin typeface="Arial" panose="020B0604020202020204"/>
              </a:rPr>
              <a:t> </a:t>
            </a:r>
            <a:r>
              <a:rPr lang="en-US" sz="2400" dirty="0" err="1">
                <a:latin typeface="Arial" panose="020B0604020202020204"/>
              </a:rPr>
              <a:t>dân</a:t>
            </a:r>
            <a:r>
              <a:rPr lang="en-US" sz="2400" dirty="0">
                <a:latin typeface="Arial" panose="020B0604020202020204"/>
              </a:rPr>
              <a:t> </a:t>
            </a:r>
            <a:r>
              <a:rPr lang="en-US" sz="2400" dirty="0" err="1">
                <a:latin typeface="Arial" panose="020B0604020202020204"/>
              </a:rPr>
              <a:t>và</a:t>
            </a:r>
            <a:r>
              <a:rPr lang="en-US" sz="2400" dirty="0">
                <a:latin typeface="Arial" panose="020B0604020202020204"/>
              </a:rPr>
              <a:t> CAND </a:t>
            </a:r>
            <a:r>
              <a:rPr lang="en-US" sz="2400" dirty="0" err="1">
                <a:latin typeface="Arial" panose="020B0604020202020204"/>
              </a:rPr>
              <a:t>là</a:t>
            </a:r>
            <a:r>
              <a:rPr lang="en-US" sz="2400" dirty="0">
                <a:latin typeface="Arial" panose="020B0604020202020204"/>
              </a:rPr>
              <a:t> </a:t>
            </a:r>
            <a:r>
              <a:rPr lang="en-US" sz="2400" dirty="0" err="1">
                <a:latin typeface="Arial" panose="020B0604020202020204"/>
              </a:rPr>
              <a:t>lực</a:t>
            </a:r>
            <a:r>
              <a:rPr lang="en-US" sz="2400" dirty="0">
                <a:latin typeface="Arial" panose="020B0604020202020204"/>
              </a:rPr>
              <a:t> </a:t>
            </a:r>
            <a:r>
              <a:rPr lang="en-US" sz="2400" dirty="0" err="1">
                <a:latin typeface="Arial" panose="020B0604020202020204"/>
              </a:rPr>
              <a:t>lượng</a:t>
            </a:r>
            <a:r>
              <a:rPr lang="en-US" sz="2400" dirty="0">
                <a:latin typeface="Arial" panose="020B0604020202020204"/>
              </a:rPr>
              <a:t> </a:t>
            </a:r>
            <a:r>
              <a:rPr lang="en-US" sz="2400" dirty="0" err="1">
                <a:latin typeface="Arial" panose="020B0604020202020204"/>
              </a:rPr>
              <a:t>nòng</a:t>
            </a:r>
            <a:r>
              <a:rPr lang="en-US" sz="2400" dirty="0">
                <a:latin typeface="Arial" panose="020B0604020202020204"/>
              </a:rPr>
              <a:t> </a:t>
            </a:r>
            <a:r>
              <a:rPr lang="en-US" sz="2400" dirty="0" err="1">
                <a:latin typeface="Arial" panose="020B0604020202020204"/>
              </a:rPr>
              <a:t>cốt</a:t>
            </a:r>
            <a:r>
              <a:rPr lang="en-US" sz="2400" dirty="0">
                <a:latin typeface="Arial" panose="020B0604020202020204"/>
              </a:rPr>
              <a:t>.</a:t>
            </a:r>
          </a:p>
        </p:txBody>
      </p:sp>
      <p:cxnSp>
        <p:nvCxnSpPr>
          <p:cNvPr id="30" name="Straight Arrow Connector 29"/>
          <p:cNvCxnSpPr/>
          <p:nvPr/>
        </p:nvCxnSpPr>
        <p:spPr>
          <a:xfrm>
            <a:off x="16611600" y="4314473"/>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15104882" y="5100110"/>
            <a:ext cx="2773242" cy="481321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lnSpc>
                <a:spcPct val="130000"/>
              </a:lnSpc>
            </a:pPr>
            <a:r>
              <a:rPr lang="en-US" sz="2700" dirty="0" err="1">
                <a:latin typeface="Arial" panose="020B0604020202020204"/>
              </a:rPr>
              <a:t>Năm</a:t>
            </a:r>
            <a:r>
              <a:rPr lang="en-US" sz="2700" dirty="0">
                <a:latin typeface="Arial" panose="020B0604020202020204"/>
              </a:rPr>
              <a:t> </a:t>
            </a:r>
            <a:r>
              <a:rPr lang="en-US" sz="2700" dirty="0" err="1">
                <a:latin typeface="Arial" panose="020B0604020202020204"/>
              </a:rPr>
              <a:t>là</a:t>
            </a:r>
            <a:r>
              <a:rPr lang="en-US" sz="2700" dirty="0">
                <a:latin typeface="Arial" panose="020B0604020202020204"/>
              </a:rPr>
              <a:t>, </a:t>
            </a:r>
            <a:r>
              <a:rPr lang="en-US" sz="2700" dirty="0" err="1">
                <a:latin typeface="Arial" panose="020B0604020202020204"/>
              </a:rPr>
              <a:t>Đảng</a:t>
            </a:r>
            <a:r>
              <a:rPr lang="en-US" sz="2700" dirty="0">
                <a:latin typeface="Arial" panose="020B0604020202020204"/>
              </a:rPr>
              <a:t> </a:t>
            </a:r>
            <a:r>
              <a:rPr lang="en-US" sz="2700" dirty="0" err="1">
                <a:latin typeface="Arial" panose="020B0604020202020204"/>
              </a:rPr>
              <a:t>lãnh</a:t>
            </a:r>
            <a:r>
              <a:rPr lang="en-US" sz="2700" dirty="0">
                <a:latin typeface="Arial" panose="020B0604020202020204"/>
              </a:rPr>
              <a:t> </a:t>
            </a:r>
            <a:r>
              <a:rPr lang="en-US" sz="2700" dirty="0" err="1">
                <a:latin typeface="Arial" panose="020B0604020202020204"/>
              </a:rPr>
              <a:t>đạo</a:t>
            </a:r>
            <a:r>
              <a:rPr lang="en-US" sz="2700" dirty="0">
                <a:latin typeface="Arial" panose="020B0604020202020204"/>
              </a:rPr>
              <a:t> </a:t>
            </a:r>
            <a:r>
              <a:rPr lang="en-US" sz="2700" dirty="0" err="1">
                <a:latin typeface="Arial" panose="020B0604020202020204"/>
              </a:rPr>
              <a:t>tuyệt</a:t>
            </a:r>
            <a:r>
              <a:rPr lang="en-US" sz="2700" dirty="0">
                <a:latin typeface="Arial" panose="020B0604020202020204"/>
              </a:rPr>
              <a:t> </a:t>
            </a:r>
            <a:r>
              <a:rPr lang="en-US" sz="2700" dirty="0" err="1">
                <a:latin typeface="Arial" panose="020B0604020202020204"/>
              </a:rPr>
              <a:t>đối</a:t>
            </a:r>
            <a:r>
              <a:rPr lang="en-US" sz="2700" dirty="0">
                <a:latin typeface="Arial" panose="020B0604020202020204"/>
              </a:rPr>
              <a:t>, </a:t>
            </a:r>
            <a:r>
              <a:rPr lang="en-US" sz="2700" dirty="0" err="1">
                <a:latin typeface="Arial" panose="020B0604020202020204"/>
              </a:rPr>
              <a:t>trực</a:t>
            </a:r>
            <a:r>
              <a:rPr lang="en-US" sz="2700" dirty="0">
                <a:latin typeface="Arial" panose="020B0604020202020204"/>
              </a:rPr>
              <a:t> </a:t>
            </a:r>
            <a:r>
              <a:rPr lang="en-US" sz="2700" dirty="0" err="1">
                <a:latin typeface="Arial" panose="020B0604020202020204"/>
              </a:rPr>
              <a:t>tiếp</a:t>
            </a:r>
            <a:r>
              <a:rPr lang="en-US" sz="2700" dirty="0">
                <a:latin typeface="Arial" panose="020B0604020202020204"/>
              </a:rPr>
              <a:t> </a:t>
            </a:r>
            <a:r>
              <a:rPr lang="en-US" sz="2700" dirty="0" err="1">
                <a:latin typeface="Arial" panose="020B0604020202020204"/>
              </a:rPr>
              <a:t>về</a:t>
            </a:r>
            <a:r>
              <a:rPr lang="en-US" sz="2700" dirty="0">
                <a:latin typeface="Arial" panose="020B0604020202020204"/>
              </a:rPr>
              <a:t> </a:t>
            </a:r>
            <a:r>
              <a:rPr lang="en-US" sz="2700" dirty="0" err="1">
                <a:latin typeface="Arial" panose="020B0604020202020204"/>
              </a:rPr>
              <a:t>mọi</a:t>
            </a:r>
            <a:r>
              <a:rPr lang="en-US" sz="2700" dirty="0">
                <a:latin typeface="Arial" panose="020B0604020202020204"/>
              </a:rPr>
              <a:t> </a:t>
            </a:r>
            <a:r>
              <a:rPr lang="en-US" sz="2700" dirty="0" err="1">
                <a:latin typeface="Arial" panose="020B0604020202020204"/>
              </a:rPr>
              <a:t>mặt</a:t>
            </a:r>
            <a:r>
              <a:rPr lang="en-US" sz="2700" dirty="0">
                <a:latin typeface="Arial" panose="020B0604020202020204"/>
              </a:rPr>
              <a:t> </a:t>
            </a:r>
            <a:r>
              <a:rPr lang="en-US" sz="2700" dirty="0" err="1">
                <a:latin typeface="Arial" panose="020B0604020202020204"/>
              </a:rPr>
              <a:t>đối</a:t>
            </a:r>
            <a:r>
              <a:rPr lang="en-US" sz="2700" dirty="0">
                <a:latin typeface="Arial" panose="020B0604020202020204"/>
              </a:rPr>
              <a:t> </a:t>
            </a:r>
            <a:r>
              <a:rPr lang="en-US" sz="2700" dirty="0" err="1">
                <a:latin typeface="Arial" panose="020B0604020202020204"/>
              </a:rPr>
              <a:t>với</a:t>
            </a:r>
            <a:r>
              <a:rPr lang="en-US" sz="2700" dirty="0">
                <a:latin typeface="Arial" panose="020B0604020202020204"/>
              </a:rPr>
              <a:t> </a:t>
            </a:r>
            <a:r>
              <a:rPr lang="en-US" sz="2700" dirty="0" err="1">
                <a:latin typeface="Arial" panose="020B0604020202020204"/>
              </a:rPr>
              <a:t>quốc</a:t>
            </a:r>
            <a:r>
              <a:rPr lang="en-US" sz="2700" dirty="0">
                <a:latin typeface="Arial" panose="020B0604020202020204"/>
              </a:rPr>
              <a:t> </a:t>
            </a:r>
            <a:r>
              <a:rPr lang="en-US" sz="2700" dirty="0" err="1">
                <a:latin typeface="Arial" panose="020B0604020202020204"/>
              </a:rPr>
              <a:t>phòng</a:t>
            </a:r>
            <a:r>
              <a:rPr lang="en-US" sz="2700" dirty="0">
                <a:latin typeface="Arial" panose="020B0604020202020204"/>
              </a:rPr>
              <a:t> </a:t>
            </a:r>
            <a:r>
              <a:rPr lang="en-US" sz="2700" dirty="0" err="1">
                <a:latin typeface="Arial" panose="020B0604020202020204"/>
              </a:rPr>
              <a:t>và</a:t>
            </a:r>
            <a:r>
              <a:rPr lang="en-US" sz="2700" dirty="0">
                <a:latin typeface="Arial" panose="020B0604020202020204"/>
              </a:rPr>
              <a:t> an </a:t>
            </a:r>
            <a:r>
              <a:rPr lang="en-US" sz="2700" dirty="0" err="1">
                <a:latin typeface="Arial" panose="020B0604020202020204"/>
              </a:rPr>
              <a:t>ninh</a:t>
            </a:r>
            <a:r>
              <a:rPr lang="en-US" sz="2700" dirty="0">
                <a:latin typeface="Arial" panose="020B0604020202020204"/>
              </a:rPr>
              <a:t>.</a:t>
            </a:r>
          </a:p>
        </p:txBody>
      </p:sp>
      <p:sp>
        <p:nvSpPr>
          <p:cNvPr id="32" name="Freeform 12"/>
          <p:cNvSpPr/>
          <p:nvPr/>
        </p:nvSpPr>
        <p:spPr>
          <a:xfrm>
            <a:off x="583622" y="1633652"/>
            <a:ext cx="3682341" cy="2450431"/>
          </a:xfrm>
          <a:custGeom>
            <a:avLst/>
            <a:gdLst/>
            <a:ahLst/>
            <a:cxnLst/>
            <a:rect l="l" t="t" r="r" b="b"/>
            <a:pathLst>
              <a:path w="3682341" h="2450431">
                <a:moveTo>
                  <a:pt x="0" y="0"/>
                </a:moveTo>
                <a:lnTo>
                  <a:pt x="3682341" y="0"/>
                </a:lnTo>
                <a:lnTo>
                  <a:pt x="3682341" y="2450430"/>
                </a:lnTo>
                <a:lnTo>
                  <a:pt x="0" y="2450430"/>
                </a:lnTo>
                <a:lnTo>
                  <a:pt x="0" y="0"/>
                </a:lnTo>
                <a:close/>
              </a:path>
            </a:pathLst>
          </a:custGeom>
          <a:blipFill>
            <a:blip r:embed="rId7"/>
            <a:stretch>
              <a:fillRect/>
            </a:stretch>
          </a:blipFill>
        </p:spPr>
      </p:sp>
      <p:grpSp>
        <p:nvGrpSpPr>
          <p:cNvPr id="27" name="Group 3"/>
          <p:cNvGrpSpPr/>
          <p:nvPr/>
        </p:nvGrpSpPr>
        <p:grpSpPr>
          <a:xfrm>
            <a:off x="2438400" y="191290"/>
            <a:ext cx="13639800" cy="1174304"/>
            <a:chOff x="0" y="0"/>
            <a:chExt cx="4482044" cy="418263"/>
          </a:xfrm>
        </p:grpSpPr>
        <p:sp>
          <p:nvSpPr>
            <p:cNvPr id="33"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34"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35" name="TextBox 10"/>
          <p:cNvSpPr txBox="1"/>
          <p:nvPr/>
        </p:nvSpPr>
        <p:spPr>
          <a:xfrm>
            <a:off x="2743200" y="314759"/>
            <a:ext cx="13155994" cy="795089"/>
          </a:xfrm>
          <a:prstGeom prst="rect">
            <a:avLst/>
          </a:prstGeom>
        </p:spPr>
        <p:txBody>
          <a:bodyPr wrap="square" lIns="0" tIns="0" rIns="0" bIns="0" rtlCol="0" anchor="t">
            <a:spAutoFit/>
          </a:bodyPr>
          <a:lstStyle/>
          <a:p>
            <a:pPr algn="ctr">
              <a:lnSpc>
                <a:spcPts val="6160"/>
              </a:lnSpc>
              <a:spcBef>
                <a:spcPct val="0"/>
              </a:spcBef>
            </a:pPr>
            <a:r>
              <a:rPr lang="en-US" sz="3600" dirty="0">
                <a:solidFill>
                  <a:srgbClr val="090000"/>
                </a:solidFill>
                <a:latin typeface="Arial" panose="020B0604020202020204"/>
              </a:rPr>
              <a:t>02. </a:t>
            </a:r>
            <a:r>
              <a:rPr lang="en-US" sz="3600" dirty="0" err="1">
                <a:solidFill>
                  <a:srgbClr val="090000"/>
                </a:solidFill>
                <a:latin typeface="Arial" panose="020B0604020202020204"/>
              </a:rPr>
              <a:t>Quá</a:t>
            </a:r>
            <a:r>
              <a:rPr lang="en-US" sz="3600" dirty="0">
                <a:solidFill>
                  <a:srgbClr val="090000"/>
                </a:solidFill>
                <a:latin typeface="Arial" panose="020B0604020202020204"/>
              </a:rPr>
              <a:t> </a:t>
            </a:r>
            <a:r>
              <a:rPr lang="en-US" sz="3600" dirty="0" err="1">
                <a:solidFill>
                  <a:srgbClr val="090000"/>
                </a:solidFill>
                <a:latin typeface="Arial" panose="020B0604020202020204"/>
              </a:rPr>
              <a:t>trình</a:t>
            </a:r>
            <a:r>
              <a:rPr lang="en-US" sz="3600" dirty="0">
                <a:solidFill>
                  <a:srgbClr val="090000"/>
                </a:solidFill>
                <a:latin typeface="Arial" panose="020B0604020202020204"/>
              </a:rPr>
              <a:t> </a:t>
            </a:r>
            <a:r>
              <a:rPr lang="en-US" sz="3600" dirty="0" err="1">
                <a:solidFill>
                  <a:srgbClr val="090000"/>
                </a:solidFill>
                <a:latin typeface="Arial" panose="020B0604020202020204"/>
              </a:rPr>
              <a:t>lãnh</a:t>
            </a:r>
            <a:r>
              <a:rPr lang="en-US" sz="3600" dirty="0">
                <a:solidFill>
                  <a:srgbClr val="090000"/>
                </a:solidFill>
                <a:latin typeface="Arial" panose="020B0604020202020204"/>
              </a:rPr>
              <a:t> </a:t>
            </a:r>
            <a:r>
              <a:rPr lang="en-US" sz="3600" dirty="0" err="1">
                <a:solidFill>
                  <a:srgbClr val="090000"/>
                </a:solidFill>
                <a:latin typeface="Arial" panose="020B0604020202020204"/>
              </a:rPr>
              <a:t>đạo</a:t>
            </a:r>
            <a:r>
              <a:rPr lang="en-US" sz="3600" dirty="0">
                <a:solidFill>
                  <a:srgbClr val="090000"/>
                </a:solidFill>
                <a:latin typeface="Arial" panose="020B0604020202020204"/>
              </a:rPr>
              <a:t> </a:t>
            </a:r>
            <a:r>
              <a:rPr lang="en-US" sz="3600" dirty="0" err="1">
                <a:solidFill>
                  <a:srgbClr val="090000"/>
                </a:solidFill>
                <a:latin typeface="Arial" panose="020B0604020202020204"/>
              </a:rPr>
              <a:t>giữ</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vững</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r>
              <a:rPr lang="en-US" sz="3600" dirty="0" smtClean="0">
                <a:solidFill>
                  <a:srgbClr val="090000"/>
                </a:solidFill>
                <a:latin typeface="Arial" panose="020B0604020202020204"/>
              </a:rPr>
              <a:t> </a:t>
            </a:r>
            <a:r>
              <a:rPr lang="en-US" sz="3600" dirty="0" err="1">
                <a:solidFill>
                  <a:srgbClr val="090000"/>
                </a:solidFill>
                <a:latin typeface="Arial" panose="020B0604020202020204"/>
              </a:rPr>
              <a:t>của</a:t>
            </a:r>
            <a:r>
              <a:rPr lang="en-US" sz="3600" dirty="0">
                <a:solidFill>
                  <a:srgbClr val="090000"/>
                </a:solidFill>
                <a:latin typeface="Arial" panose="020B0604020202020204"/>
              </a:rPr>
              <a:t> </a:t>
            </a:r>
            <a:r>
              <a:rPr lang="en-US" sz="3600" dirty="0" err="1">
                <a:solidFill>
                  <a:srgbClr val="090000"/>
                </a:solidFill>
                <a:latin typeface="Arial" panose="020B0604020202020204"/>
              </a:rPr>
              <a:t>Đảng</a:t>
            </a:r>
            <a:endParaRPr lang="en-US" sz="3600" dirty="0">
              <a:solidFill>
                <a:srgbClr val="090000"/>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6"/>
                                        </p:tgtEl>
                                      </p:cBhvr>
                                    </p:animEffect>
                                    <p:set>
                                      <p:cBhvr>
                                        <p:cTn id="38" dur="1" fill="hold">
                                          <p:stCondLst>
                                            <p:cond delay="499"/>
                                          </p:stCondLst>
                                        </p:cTn>
                                        <p:tgtEl>
                                          <p:spTgt spid="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32"/>
                                        </p:tgtEl>
                                      </p:cBhvr>
                                    </p:animEffect>
                                    <p:set>
                                      <p:cBhvr>
                                        <p:cTn id="56" dur="1" fill="hold">
                                          <p:stCondLst>
                                            <p:cond delay="499"/>
                                          </p:stCondLst>
                                        </p:cTn>
                                        <p:tgtEl>
                                          <p:spTgt spid="3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9"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9243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sp>
        <p:nvSpPr>
          <p:cNvPr id="24" name="TextBox 23"/>
          <p:cNvSpPr txBox="1"/>
          <p:nvPr/>
        </p:nvSpPr>
        <p:spPr>
          <a:xfrm>
            <a:off x="1234374" y="1843033"/>
            <a:ext cx="2667000" cy="706755"/>
          </a:xfrm>
          <a:prstGeom prst="rect">
            <a:avLst/>
          </a:prstGeom>
          <a:noFill/>
        </p:spPr>
        <p:txBody>
          <a:bodyPr wrap="none" rtlCol="0">
            <a:spAutoFit/>
          </a:bodyPr>
          <a:lstStyle/>
          <a:p>
            <a:r>
              <a:rPr lang="en-US" sz="4000" b="1" u="sng" dirty="0" smtClean="0">
                <a:solidFill>
                  <a:srgbClr val="FFC000"/>
                </a:solidFill>
                <a:latin typeface="Arial" panose="020B0604020202020204"/>
              </a:rPr>
              <a:t>Thực tiễn:</a:t>
            </a:r>
            <a:endParaRPr lang="en-US" sz="3200" dirty="0">
              <a:solidFill>
                <a:schemeClr val="bg1"/>
              </a:solidFill>
              <a:latin typeface="Arial" panose="020B0604020202020204"/>
            </a:endParaRPr>
          </a:p>
        </p:txBody>
      </p:sp>
      <p:sp>
        <p:nvSpPr>
          <p:cNvPr id="42"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3"/>
            <a:stretch>
              <a:fillRect/>
            </a:stretch>
          </a:blipFill>
        </p:spPr>
      </p:sp>
      <p:sp>
        <p:nvSpPr>
          <p:cNvPr id="43"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4"/>
            <a:stretch>
              <a:fillRect/>
            </a:stretch>
          </a:blipFill>
        </p:spPr>
      </p:sp>
      <p:pic>
        <p:nvPicPr>
          <p:cNvPr id="14" name="Picture 13"/>
          <p:cNvPicPr/>
          <p:nvPr/>
        </p:nvPicPr>
        <p:blipFill>
          <a:blip r:embed="rId5" cstate="print">
            <a:extLst>
              <a:ext uri="{28A0092B-C50C-407E-A947-70E740481C1C}">
                <a14:useLocalDpi xmlns:a14="http://schemas.microsoft.com/office/drawing/2010/main" val="0"/>
              </a:ext>
            </a:extLst>
          </a:blip>
          <a:stretch>
            <a:fillRect/>
          </a:stretch>
        </p:blipFill>
        <p:spPr>
          <a:xfrm>
            <a:off x="744518" y="2998990"/>
            <a:ext cx="4983480" cy="6324600"/>
          </a:xfrm>
          <a:prstGeom prst="rect">
            <a:avLst/>
          </a:prstGeom>
        </p:spPr>
      </p:pic>
      <p:sp>
        <p:nvSpPr>
          <p:cNvPr id="4" name="Rounded Rectangle 3"/>
          <p:cNvSpPr/>
          <p:nvPr/>
        </p:nvSpPr>
        <p:spPr>
          <a:xfrm>
            <a:off x="6147099" y="2649352"/>
            <a:ext cx="11687164" cy="7023877"/>
          </a:xfrm>
          <a:prstGeom prst="roundRect">
            <a:avLst>
              <a:gd name="adj" fmla="val 9578"/>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marL="228600">
              <a:lnSpc>
                <a:spcPct val="130000"/>
              </a:lnSpc>
            </a:pPr>
            <a:r>
              <a:rPr lang="en-US" sz="2800" dirty="0">
                <a:latin typeface="Arial" panose="020B0604020202020204"/>
              </a:rPr>
              <a:t>-</a:t>
            </a:r>
            <a:r>
              <a:rPr lang="en-US" sz="2800" dirty="0" smtClean="0">
                <a:latin typeface="Arial" panose="020B0604020202020204"/>
              </a:rPr>
              <a:t> </a:t>
            </a:r>
            <a:r>
              <a:rPr lang="en-US" sz="2800" dirty="0">
                <a:latin typeface="Arial" panose="020B0604020202020204"/>
              </a:rPr>
              <a:t>21-2-1946, </a:t>
            </a:r>
            <a:r>
              <a:rPr lang="en-US" sz="2800" dirty="0" err="1">
                <a:latin typeface="Arial" panose="020B0604020202020204"/>
              </a:rPr>
              <a:t>Chủ</a:t>
            </a:r>
            <a:r>
              <a:rPr lang="en-US" sz="2800" dirty="0">
                <a:latin typeface="Arial" panose="020B0604020202020204"/>
              </a:rPr>
              <a:t> </a:t>
            </a:r>
            <a:r>
              <a:rPr lang="en-US" sz="2800" dirty="0" err="1">
                <a:latin typeface="Arial" panose="020B0604020202020204"/>
              </a:rPr>
              <a:t>tịch</a:t>
            </a:r>
            <a:r>
              <a:rPr lang="en-US" sz="2800" dirty="0">
                <a:latin typeface="Arial" panose="020B0604020202020204"/>
              </a:rPr>
              <a:t> </a:t>
            </a:r>
            <a:r>
              <a:rPr lang="en-US" sz="2800" dirty="0" err="1">
                <a:latin typeface="Arial" panose="020B0604020202020204"/>
              </a:rPr>
              <a:t>Hồ</a:t>
            </a:r>
            <a:r>
              <a:rPr lang="en-US" sz="2800" dirty="0">
                <a:latin typeface="Arial" panose="020B0604020202020204"/>
              </a:rPr>
              <a:t> </a:t>
            </a:r>
            <a:r>
              <a:rPr lang="en-US" sz="2800" dirty="0" err="1">
                <a:latin typeface="Arial" panose="020B0604020202020204"/>
              </a:rPr>
              <a:t>Chí</a:t>
            </a:r>
            <a:r>
              <a:rPr lang="en-US" sz="2800" dirty="0">
                <a:latin typeface="Arial" panose="020B0604020202020204"/>
              </a:rPr>
              <a:t> Minh </a:t>
            </a:r>
            <a:r>
              <a:rPr lang="en-US" sz="2800" dirty="0" err="1">
                <a:latin typeface="Arial" panose="020B0604020202020204"/>
              </a:rPr>
              <a:t>đã</a:t>
            </a:r>
            <a:r>
              <a:rPr lang="en-US" sz="2800" dirty="0">
                <a:latin typeface="Arial" panose="020B0604020202020204"/>
              </a:rPr>
              <a:t> </a:t>
            </a:r>
            <a:r>
              <a:rPr lang="en-US" sz="2800" dirty="0" err="1">
                <a:latin typeface="Arial" panose="020B0604020202020204"/>
              </a:rPr>
              <a:t>ký</a:t>
            </a:r>
            <a:r>
              <a:rPr lang="en-US" sz="2800" dirty="0">
                <a:latin typeface="Arial" panose="020B0604020202020204"/>
              </a:rPr>
              <a:t> </a:t>
            </a:r>
            <a:r>
              <a:rPr lang="en-US" sz="2800" dirty="0" err="1">
                <a:latin typeface="Arial" panose="020B0604020202020204"/>
              </a:rPr>
              <a:t>Sắc</a:t>
            </a:r>
            <a:r>
              <a:rPr lang="en-US" sz="2800" dirty="0">
                <a:latin typeface="Arial" panose="020B0604020202020204"/>
              </a:rPr>
              <a:t> </a:t>
            </a:r>
            <a:r>
              <a:rPr lang="en-US" sz="2800" dirty="0" err="1">
                <a:latin typeface="Arial" panose="020B0604020202020204"/>
              </a:rPr>
              <a:t>lệnh</a:t>
            </a:r>
            <a:r>
              <a:rPr lang="en-US" sz="2800" dirty="0">
                <a:latin typeface="Arial" panose="020B0604020202020204"/>
              </a:rPr>
              <a:t> </a:t>
            </a:r>
            <a:r>
              <a:rPr lang="en-US" sz="2800" dirty="0" err="1">
                <a:latin typeface="Arial" panose="020B0604020202020204"/>
              </a:rPr>
              <a:t>số</a:t>
            </a:r>
            <a:r>
              <a:rPr lang="en-US" sz="2800" dirty="0">
                <a:latin typeface="Arial" panose="020B0604020202020204"/>
              </a:rPr>
              <a:t> 23/SL </a:t>
            </a:r>
            <a:r>
              <a:rPr lang="en-US" sz="2800" dirty="0" err="1">
                <a:latin typeface="Arial" panose="020B0604020202020204"/>
              </a:rPr>
              <a:t>thành</a:t>
            </a:r>
            <a:r>
              <a:rPr lang="en-US" sz="2800" dirty="0">
                <a:latin typeface="Arial" panose="020B0604020202020204"/>
              </a:rPr>
              <a:t> </a:t>
            </a:r>
            <a:r>
              <a:rPr lang="en-US" sz="2800" dirty="0" err="1">
                <a:latin typeface="Arial" panose="020B0604020202020204"/>
              </a:rPr>
              <a:t>lập</a:t>
            </a:r>
            <a:r>
              <a:rPr lang="en-US" sz="2800" dirty="0">
                <a:latin typeface="Arial" panose="020B0604020202020204"/>
              </a:rPr>
              <a:t> </a:t>
            </a:r>
            <a:r>
              <a:rPr lang="en-US" sz="2800" dirty="0" err="1">
                <a:latin typeface="Arial" panose="020B0604020202020204"/>
              </a:rPr>
              <a:t>Việt</a:t>
            </a:r>
            <a:r>
              <a:rPr lang="en-US" sz="2800" dirty="0">
                <a:latin typeface="Arial" panose="020B0604020202020204"/>
              </a:rPr>
              <a:t> Nam </a:t>
            </a:r>
            <a:r>
              <a:rPr lang="en-US" sz="2800" dirty="0" err="1">
                <a:latin typeface="Arial" panose="020B0604020202020204"/>
              </a:rPr>
              <a:t>Công</a:t>
            </a:r>
            <a:r>
              <a:rPr lang="en-US" sz="2800" dirty="0">
                <a:latin typeface="Arial" panose="020B0604020202020204"/>
              </a:rPr>
              <a:t> an </a:t>
            </a:r>
            <a:r>
              <a:rPr lang="en-US" sz="2800" dirty="0" err="1">
                <a:latin typeface="Arial" panose="020B0604020202020204"/>
              </a:rPr>
              <a:t>vụ</a:t>
            </a:r>
            <a:r>
              <a:rPr lang="en-US" sz="2800" dirty="0">
                <a:latin typeface="Arial" panose="020B0604020202020204"/>
              </a:rPr>
              <a:t> </a:t>
            </a:r>
            <a:r>
              <a:rPr lang="en-US" sz="2800" dirty="0" err="1">
                <a:latin typeface="Arial" panose="020B0604020202020204"/>
              </a:rPr>
              <a:t>trên</a:t>
            </a:r>
            <a:r>
              <a:rPr lang="en-US" sz="2800" dirty="0">
                <a:latin typeface="Arial" panose="020B0604020202020204"/>
              </a:rPr>
              <a:t> </a:t>
            </a:r>
            <a:r>
              <a:rPr lang="en-US" sz="2800" dirty="0" err="1">
                <a:latin typeface="Arial" panose="020B0604020202020204"/>
              </a:rPr>
              <a:t>cơ</a:t>
            </a:r>
            <a:r>
              <a:rPr lang="en-US" sz="2800" dirty="0">
                <a:latin typeface="Arial" panose="020B0604020202020204"/>
              </a:rPr>
              <a:t> </a:t>
            </a:r>
            <a:r>
              <a:rPr lang="en-US" sz="2800" dirty="0" err="1">
                <a:latin typeface="Arial" panose="020B0604020202020204"/>
              </a:rPr>
              <a:t>sở</a:t>
            </a:r>
            <a:r>
              <a:rPr lang="en-US" sz="2800" dirty="0">
                <a:latin typeface="Arial" panose="020B0604020202020204"/>
              </a:rPr>
              <a:t> </a:t>
            </a:r>
            <a:r>
              <a:rPr lang="en-US" sz="2800" dirty="0" err="1">
                <a:latin typeface="Arial" panose="020B0604020202020204"/>
              </a:rPr>
              <a:t>hợp</a:t>
            </a:r>
            <a:r>
              <a:rPr lang="en-US" sz="2800" dirty="0">
                <a:latin typeface="Arial" panose="020B0604020202020204"/>
              </a:rPr>
              <a:t> </a:t>
            </a:r>
            <a:r>
              <a:rPr lang="en-US" sz="2800" dirty="0" err="1">
                <a:latin typeface="Arial" panose="020B0604020202020204"/>
              </a:rPr>
              <a:t>nhất</a:t>
            </a:r>
            <a:r>
              <a:rPr lang="en-US" sz="2800" dirty="0">
                <a:latin typeface="Arial" panose="020B0604020202020204"/>
              </a:rPr>
              <a:t> </a:t>
            </a:r>
            <a:r>
              <a:rPr lang="en-US" sz="2800" dirty="0" err="1">
                <a:latin typeface="Arial" panose="020B0604020202020204"/>
              </a:rPr>
              <a:t>các</a:t>
            </a:r>
            <a:r>
              <a:rPr lang="en-US" sz="2800" dirty="0">
                <a:latin typeface="Arial" panose="020B0604020202020204"/>
              </a:rPr>
              <a:t> </a:t>
            </a:r>
            <a:r>
              <a:rPr lang="en-US" sz="2800" dirty="0" err="1">
                <a:latin typeface="Arial" panose="020B0604020202020204"/>
              </a:rPr>
              <a:t>sở</a:t>
            </a:r>
            <a:r>
              <a:rPr lang="en-US" sz="2800" dirty="0">
                <a:latin typeface="Arial" panose="020B0604020202020204"/>
              </a:rPr>
              <a:t> </a:t>
            </a:r>
            <a:r>
              <a:rPr lang="en-US" sz="2800" dirty="0" err="1">
                <a:latin typeface="Arial" panose="020B0604020202020204"/>
              </a:rPr>
              <a:t>cảnh</a:t>
            </a:r>
            <a:r>
              <a:rPr lang="en-US" sz="2800" dirty="0">
                <a:latin typeface="Arial" panose="020B0604020202020204"/>
              </a:rPr>
              <a:t> </a:t>
            </a:r>
            <a:r>
              <a:rPr lang="en-US" sz="2800" dirty="0" err="1">
                <a:latin typeface="Arial" panose="020B0604020202020204"/>
              </a:rPr>
              <a:t>sát</a:t>
            </a:r>
            <a:r>
              <a:rPr lang="en-US" sz="2800" dirty="0">
                <a:latin typeface="Arial" panose="020B0604020202020204"/>
              </a:rPr>
              <a:t> </a:t>
            </a:r>
            <a:r>
              <a:rPr lang="en-US" sz="2800" dirty="0" err="1">
                <a:latin typeface="Arial" panose="020B0604020202020204"/>
              </a:rPr>
              <a:t>và</a:t>
            </a:r>
            <a:r>
              <a:rPr lang="en-US" sz="2800" dirty="0">
                <a:latin typeface="Arial" panose="020B0604020202020204"/>
              </a:rPr>
              <a:t> </a:t>
            </a:r>
            <a:r>
              <a:rPr lang="en-US" sz="2800" dirty="0" err="1">
                <a:latin typeface="Arial" panose="020B0604020202020204"/>
              </a:rPr>
              <a:t>các</a:t>
            </a:r>
            <a:r>
              <a:rPr lang="en-US" sz="2800" dirty="0">
                <a:latin typeface="Arial" panose="020B0604020202020204"/>
              </a:rPr>
              <a:t> </a:t>
            </a:r>
            <a:r>
              <a:rPr lang="en-US" sz="2800" dirty="0" err="1">
                <a:latin typeface="Arial" panose="020B0604020202020204"/>
              </a:rPr>
              <a:t>sở</a:t>
            </a:r>
            <a:r>
              <a:rPr lang="en-US" sz="2800" dirty="0">
                <a:latin typeface="Arial" panose="020B0604020202020204"/>
              </a:rPr>
              <a:t> </a:t>
            </a:r>
            <a:r>
              <a:rPr lang="en-US" sz="2800" dirty="0" err="1">
                <a:latin typeface="Arial" panose="020B0604020202020204"/>
              </a:rPr>
              <a:t>liêm</a:t>
            </a:r>
            <a:r>
              <a:rPr lang="en-US" sz="2800" dirty="0">
                <a:latin typeface="Arial" panose="020B0604020202020204"/>
              </a:rPr>
              <a:t> </a:t>
            </a:r>
            <a:r>
              <a:rPr lang="en-US" sz="2800" dirty="0" err="1">
                <a:latin typeface="Arial" panose="020B0604020202020204"/>
              </a:rPr>
              <a:t>phóng</a:t>
            </a:r>
            <a:r>
              <a:rPr lang="en-US" sz="2800" dirty="0">
                <a:latin typeface="Arial" panose="020B0604020202020204"/>
              </a:rPr>
              <a:t>, </a:t>
            </a:r>
            <a:r>
              <a:rPr lang="en-US" sz="2800" dirty="0" err="1">
                <a:latin typeface="Arial" panose="020B0604020202020204"/>
              </a:rPr>
              <a:t>thống</a:t>
            </a:r>
            <a:r>
              <a:rPr lang="en-US" sz="2800" dirty="0">
                <a:latin typeface="Arial" panose="020B0604020202020204"/>
              </a:rPr>
              <a:t> </a:t>
            </a:r>
            <a:r>
              <a:rPr lang="en-US" sz="2800" dirty="0" err="1">
                <a:latin typeface="Arial" panose="020B0604020202020204"/>
              </a:rPr>
              <a:t>nhất</a:t>
            </a:r>
            <a:r>
              <a:rPr lang="en-US" sz="2800" dirty="0">
                <a:latin typeface="Arial" panose="020B0604020202020204"/>
              </a:rPr>
              <a:t> </a:t>
            </a:r>
            <a:r>
              <a:rPr lang="en-US" sz="2800" dirty="0" err="1">
                <a:latin typeface="Arial" panose="020B0604020202020204"/>
              </a:rPr>
              <a:t>tổ</a:t>
            </a:r>
            <a:r>
              <a:rPr lang="en-US" sz="2800" dirty="0">
                <a:latin typeface="Arial" panose="020B0604020202020204"/>
              </a:rPr>
              <a:t> </a:t>
            </a:r>
            <a:r>
              <a:rPr lang="en-US" sz="2800" dirty="0" err="1">
                <a:latin typeface="Arial" panose="020B0604020202020204"/>
              </a:rPr>
              <a:t>chức</a:t>
            </a:r>
            <a:r>
              <a:rPr lang="en-US" sz="2800" dirty="0">
                <a:latin typeface="Arial" panose="020B0604020202020204"/>
              </a:rPr>
              <a:t> </a:t>
            </a:r>
            <a:r>
              <a:rPr lang="en-US" sz="2800" dirty="0" err="1">
                <a:latin typeface="Arial" panose="020B0604020202020204"/>
              </a:rPr>
              <a:t>và</a:t>
            </a:r>
            <a:r>
              <a:rPr lang="en-US" sz="2800" dirty="0">
                <a:latin typeface="Arial" panose="020B0604020202020204"/>
              </a:rPr>
              <a:t> </a:t>
            </a:r>
            <a:r>
              <a:rPr lang="en-US" sz="2800" dirty="0" err="1">
                <a:latin typeface="Arial" panose="020B0604020202020204"/>
              </a:rPr>
              <a:t>nhiệm</a:t>
            </a:r>
            <a:r>
              <a:rPr lang="en-US" sz="2800" dirty="0">
                <a:latin typeface="Arial" panose="020B0604020202020204"/>
              </a:rPr>
              <a:t> </a:t>
            </a:r>
            <a:r>
              <a:rPr lang="en-US" sz="2800" dirty="0" err="1">
                <a:latin typeface="Arial" panose="020B0604020202020204"/>
              </a:rPr>
              <a:t>vụ</a:t>
            </a:r>
            <a:r>
              <a:rPr lang="en-US" sz="2800" dirty="0">
                <a:latin typeface="Arial" panose="020B0604020202020204"/>
              </a:rPr>
              <a:t> </a:t>
            </a:r>
            <a:r>
              <a:rPr lang="en-US" sz="2800" dirty="0" err="1">
                <a:latin typeface="Arial" panose="020B0604020202020204"/>
              </a:rPr>
              <a:t>của</a:t>
            </a:r>
            <a:r>
              <a:rPr lang="en-US" sz="2800" dirty="0">
                <a:latin typeface="Arial" panose="020B0604020202020204"/>
              </a:rPr>
              <a:t> </a:t>
            </a:r>
            <a:r>
              <a:rPr lang="en-US" sz="2800" dirty="0" err="1">
                <a:latin typeface="Arial" panose="020B0604020202020204"/>
              </a:rPr>
              <a:t>lực</a:t>
            </a:r>
            <a:r>
              <a:rPr lang="en-US" sz="2800" dirty="0">
                <a:latin typeface="Arial" panose="020B0604020202020204"/>
              </a:rPr>
              <a:t> </a:t>
            </a:r>
            <a:r>
              <a:rPr lang="en-US" sz="2800" dirty="0" err="1">
                <a:latin typeface="Arial" panose="020B0604020202020204"/>
              </a:rPr>
              <a:t>lượng</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an </a:t>
            </a:r>
            <a:r>
              <a:rPr lang="en-US" sz="2800" dirty="0" err="1">
                <a:latin typeface="Arial" panose="020B0604020202020204"/>
              </a:rPr>
              <a:t>trên</a:t>
            </a:r>
            <a:r>
              <a:rPr lang="en-US" sz="2800" dirty="0">
                <a:latin typeface="Arial" panose="020B0604020202020204"/>
              </a:rPr>
              <a:t> </a:t>
            </a:r>
            <a:r>
              <a:rPr lang="en-US" sz="2800" dirty="0" err="1">
                <a:latin typeface="Arial" panose="020B0604020202020204"/>
              </a:rPr>
              <a:t>toàn</a:t>
            </a:r>
            <a:r>
              <a:rPr lang="en-US" sz="2800" dirty="0">
                <a:latin typeface="Arial" panose="020B0604020202020204"/>
              </a:rPr>
              <a:t> </a:t>
            </a:r>
            <a:r>
              <a:rPr lang="en-US" sz="2800" dirty="0" err="1">
                <a:latin typeface="Arial" panose="020B0604020202020204"/>
              </a:rPr>
              <a:t>quốc</a:t>
            </a:r>
            <a:r>
              <a:rPr lang="en-US" sz="2800" dirty="0">
                <a:latin typeface="Arial" panose="020B0604020202020204"/>
              </a:rPr>
              <a:t>, </a:t>
            </a:r>
            <a:r>
              <a:rPr lang="en-US" sz="2800" dirty="0" err="1">
                <a:latin typeface="Arial" panose="020B0604020202020204"/>
              </a:rPr>
              <a:t>tạo</a:t>
            </a:r>
            <a:r>
              <a:rPr lang="en-US" sz="2800" dirty="0">
                <a:latin typeface="Arial" panose="020B0604020202020204"/>
              </a:rPr>
              <a:t> </a:t>
            </a:r>
            <a:r>
              <a:rPr lang="en-US" sz="2800" dirty="0" err="1">
                <a:latin typeface="Arial" panose="020B0604020202020204"/>
              </a:rPr>
              <a:t>điều</a:t>
            </a:r>
            <a:r>
              <a:rPr lang="en-US" sz="2800" dirty="0">
                <a:latin typeface="Arial" panose="020B0604020202020204"/>
              </a:rPr>
              <a:t> </a:t>
            </a:r>
            <a:r>
              <a:rPr lang="en-US" sz="2800" dirty="0" err="1">
                <a:latin typeface="Arial" panose="020B0604020202020204"/>
              </a:rPr>
              <a:t>kiện</a:t>
            </a:r>
            <a:r>
              <a:rPr lang="en-US" sz="2800" dirty="0">
                <a:latin typeface="Arial" panose="020B0604020202020204"/>
              </a:rPr>
              <a:t> </a:t>
            </a:r>
            <a:r>
              <a:rPr lang="en-US" sz="2800" dirty="0" err="1">
                <a:latin typeface="Arial" panose="020B0604020202020204"/>
              </a:rPr>
              <a:t>thống</a:t>
            </a:r>
            <a:r>
              <a:rPr lang="en-US" sz="2800" dirty="0">
                <a:latin typeface="Arial" panose="020B0604020202020204"/>
              </a:rPr>
              <a:t> </a:t>
            </a:r>
            <a:r>
              <a:rPr lang="en-US" sz="2800" dirty="0" err="1">
                <a:latin typeface="Arial" panose="020B0604020202020204"/>
              </a:rPr>
              <a:t>nhất</a:t>
            </a:r>
            <a:r>
              <a:rPr lang="en-US" sz="2800" dirty="0">
                <a:latin typeface="Arial" panose="020B0604020202020204"/>
              </a:rPr>
              <a:t> </a:t>
            </a:r>
            <a:r>
              <a:rPr lang="en-US" sz="2800" dirty="0" err="1">
                <a:latin typeface="Arial" panose="020B0604020202020204"/>
              </a:rPr>
              <a:t>trong</a:t>
            </a:r>
            <a:r>
              <a:rPr lang="en-US" sz="2800" dirty="0">
                <a:latin typeface="Arial" panose="020B0604020202020204"/>
              </a:rPr>
              <a:t> </a:t>
            </a:r>
            <a:r>
              <a:rPr lang="en-US" sz="2800" dirty="0" err="1">
                <a:latin typeface="Arial" panose="020B0604020202020204"/>
              </a:rPr>
              <a:t>lãnh</a:t>
            </a:r>
            <a:r>
              <a:rPr lang="en-US" sz="2800" dirty="0">
                <a:latin typeface="Arial" panose="020B0604020202020204"/>
              </a:rPr>
              <a:t> </a:t>
            </a:r>
            <a:r>
              <a:rPr lang="en-US" sz="2800" dirty="0" err="1">
                <a:latin typeface="Arial" panose="020B0604020202020204"/>
              </a:rPr>
              <a:t>đạo</a:t>
            </a:r>
            <a:r>
              <a:rPr lang="en-US" sz="2800" dirty="0">
                <a:latin typeface="Arial" panose="020B0604020202020204"/>
              </a:rPr>
              <a:t>, </a:t>
            </a:r>
            <a:r>
              <a:rPr lang="en-US" sz="2800" dirty="0" err="1">
                <a:latin typeface="Arial" panose="020B0604020202020204"/>
              </a:rPr>
              <a:t>chỉ</a:t>
            </a:r>
            <a:r>
              <a:rPr lang="en-US" sz="2800" dirty="0">
                <a:latin typeface="Arial" panose="020B0604020202020204"/>
              </a:rPr>
              <a:t> </a:t>
            </a:r>
            <a:r>
              <a:rPr lang="en-US" sz="2800" dirty="0" err="1">
                <a:latin typeface="Arial" panose="020B0604020202020204"/>
              </a:rPr>
              <a:t>đạo</a:t>
            </a:r>
            <a:r>
              <a:rPr lang="en-US" sz="2800" dirty="0">
                <a:latin typeface="Arial" panose="020B0604020202020204"/>
              </a:rPr>
              <a:t> </a:t>
            </a:r>
            <a:r>
              <a:rPr lang="en-US" sz="2800" dirty="0" err="1">
                <a:latin typeface="Arial" panose="020B0604020202020204"/>
              </a:rPr>
              <a:t>của</a:t>
            </a:r>
            <a:r>
              <a:rPr lang="en-US" sz="2800" dirty="0">
                <a:latin typeface="Arial" panose="020B0604020202020204"/>
              </a:rPr>
              <a:t> </a:t>
            </a:r>
            <a:r>
              <a:rPr lang="en-US" sz="2800" dirty="0" err="1">
                <a:latin typeface="Arial" panose="020B0604020202020204"/>
              </a:rPr>
              <a:t>Đảng</a:t>
            </a:r>
            <a:r>
              <a:rPr lang="en-US" sz="2800" dirty="0">
                <a:latin typeface="Arial" panose="020B0604020202020204"/>
              </a:rPr>
              <a:t>, </a:t>
            </a:r>
            <a:r>
              <a:rPr lang="en-US" sz="2800" dirty="0" err="1">
                <a:latin typeface="Arial" panose="020B0604020202020204"/>
              </a:rPr>
              <a:t>Chính</a:t>
            </a:r>
            <a:r>
              <a:rPr lang="en-US" sz="2800" dirty="0">
                <a:latin typeface="Arial" panose="020B0604020202020204"/>
              </a:rPr>
              <a:t> </a:t>
            </a:r>
            <a:r>
              <a:rPr lang="en-US" sz="2800" dirty="0" err="1">
                <a:latin typeface="Arial" panose="020B0604020202020204"/>
              </a:rPr>
              <a:t>phủ</a:t>
            </a:r>
            <a:r>
              <a:rPr lang="en-US" sz="2800" dirty="0">
                <a:latin typeface="Arial" panose="020B0604020202020204"/>
              </a:rPr>
              <a:t> </a:t>
            </a:r>
            <a:r>
              <a:rPr lang="en-US" sz="2800" dirty="0" err="1">
                <a:latin typeface="Arial" panose="020B0604020202020204"/>
              </a:rPr>
              <a:t>đối</a:t>
            </a:r>
            <a:r>
              <a:rPr lang="en-US" sz="2800" dirty="0">
                <a:latin typeface="Arial" panose="020B0604020202020204"/>
              </a:rPr>
              <a:t> </a:t>
            </a:r>
            <a:r>
              <a:rPr lang="en-US" sz="2800" dirty="0" err="1">
                <a:latin typeface="Arial" panose="020B0604020202020204"/>
              </a:rPr>
              <a:t>với</a:t>
            </a:r>
            <a:r>
              <a:rPr lang="en-US" sz="2800" dirty="0">
                <a:latin typeface="Arial" panose="020B0604020202020204"/>
              </a:rPr>
              <a:t> </a:t>
            </a:r>
            <a:r>
              <a:rPr lang="en-US" sz="2800" dirty="0" err="1">
                <a:latin typeface="Arial" panose="020B0604020202020204"/>
              </a:rPr>
              <a:t>mặt</a:t>
            </a:r>
            <a:r>
              <a:rPr lang="en-US" sz="2800" dirty="0">
                <a:latin typeface="Arial" panose="020B0604020202020204"/>
              </a:rPr>
              <a:t> </a:t>
            </a:r>
            <a:r>
              <a:rPr lang="en-US" sz="2800" dirty="0" err="1">
                <a:latin typeface="Arial" panose="020B0604020202020204"/>
              </a:rPr>
              <a:t>trận</a:t>
            </a:r>
            <a:r>
              <a:rPr lang="en-US" sz="2800" dirty="0">
                <a:latin typeface="Arial" panose="020B0604020202020204"/>
              </a:rPr>
              <a:t> </a:t>
            </a:r>
            <a:r>
              <a:rPr lang="en-US" sz="2800" dirty="0" err="1">
                <a:latin typeface="Arial" panose="020B0604020202020204"/>
              </a:rPr>
              <a:t>bảo</a:t>
            </a:r>
            <a:r>
              <a:rPr lang="en-US" sz="2800" dirty="0">
                <a:latin typeface="Arial" panose="020B0604020202020204"/>
              </a:rPr>
              <a:t> </a:t>
            </a:r>
            <a:r>
              <a:rPr lang="en-US" sz="2800" dirty="0" err="1">
                <a:latin typeface="Arial" panose="020B0604020202020204"/>
              </a:rPr>
              <a:t>vệ</a:t>
            </a:r>
            <a:r>
              <a:rPr lang="en-US" sz="2800" dirty="0">
                <a:latin typeface="Arial" panose="020B0604020202020204"/>
              </a:rPr>
              <a:t> an </a:t>
            </a:r>
            <a:r>
              <a:rPr lang="en-US" sz="2800" dirty="0" err="1">
                <a:latin typeface="Arial" panose="020B0604020202020204"/>
              </a:rPr>
              <a:t>ninh</a:t>
            </a:r>
            <a:r>
              <a:rPr lang="en-US" sz="2800" dirty="0">
                <a:latin typeface="Arial" panose="020B0604020202020204"/>
              </a:rPr>
              <a:t>, </a:t>
            </a:r>
            <a:r>
              <a:rPr lang="en-US" sz="2800" dirty="0" err="1">
                <a:latin typeface="Arial" panose="020B0604020202020204"/>
              </a:rPr>
              <a:t>trật</a:t>
            </a:r>
            <a:r>
              <a:rPr lang="en-US" sz="2800" dirty="0">
                <a:latin typeface="Arial" panose="020B0604020202020204"/>
              </a:rPr>
              <a:t> </a:t>
            </a:r>
            <a:r>
              <a:rPr lang="en-US" sz="2800" dirty="0" err="1">
                <a:latin typeface="Arial" panose="020B0604020202020204"/>
              </a:rPr>
              <a:t>tự</a:t>
            </a:r>
            <a:r>
              <a:rPr lang="en-US" sz="2800" dirty="0">
                <a:latin typeface="Arial" panose="020B0604020202020204"/>
              </a:rPr>
              <a:t>. </a:t>
            </a:r>
            <a:endParaRPr lang="en-US" sz="2800" dirty="0" smtClean="0">
              <a:latin typeface="Arial" panose="020B0604020202020204"/>
            </a:endParaRPr>
          </a:p>
          <a:p>
            <a:pPr marL="228600">
              <a:lnSpc>
                <a:spcPct val="130000"/>
              </a:lnSpc>
            </a:pPr>
            <a:r>
              <a:rPr lang="en-US" sz="2800" dirty="0">
                <a:latin typeface="Arial" panose="020B0604020202020204"/>
              </a:rPr>
              <a:t>-</a:t>
            </a:r>
            <a:r>
              <a:rPr lang="en-US" sz="2800" dirty="0" err="1" smtClean="0">
                <a:latin typeface="Arial" panose="020B0604020202020204"/>
              </a:rPr>
              <a:t>Sự</a:t>
            </a:r>
            <a:r>
              <a:rPr lang="en-US" sz="2800" dirty="0" smtClean="0">
                <a:latin typeface="Arial" panose="020B0604020202020204"/>
              </a:rPr>
              <a:t> </a:t>
            </a:r>
            <a:r>
              <a:rPr lang="en-US" sz="2800" dirty="0" err="1">
                <a:latin typeface="Arial" panose="020B0604020202020204"/>
              </a:rPr>
              <a:t>thành</a:t>
            </a:r>
            <a:r>
              <a:rPr lang="en-US" sz="2800" dirty="0">
                <a:latin typeface="Arial" panose="020B0604020202020204"/>
              </a:rPr>
              <a:t> </a:t>
            </a:r>
            <a:r>
              <a:rPr lang="en-US" sz="2800" dirty="0" err="1">
                <a:latin typeface="Arial" panose="020B0604020202020204"/>
              </a:rPr>
              <a:t>lập</a:t>
            </a:r>
            <a:r>
              <a:rPr lang="en-US" sz="2800" dirty="0">
                <a:latin typeface="Arial" panose="020B0604020202020204"/>
              </a:rPr>
              <a:t> Chi </a:t>
            </a:r>
            <a:r>
              <a:rPr lang="en-US" sz="2800" dirty="0" err="1">
                <a:latin typeface="Arial" panose="020B0604020202020204"/>
              </a:rPr>
              <a:t>bộ</a:t>
            </a:r>
            <a:r>
              <a:rPr lang="en-US" sz="2800" dirty="0">
                <a:latin typeface="Arial" panose="020B0604020202020204"/>
              </a:rPr>
              <a:t> </a:t>
            </a:r>
            <a:r>
              <a:rPr lang="en-US" sz="2800" dirty="0" err="1">
                <a:latin typeface="Arial" panose="020B0604020202020204"/>
              </a:rPr>
              <a:t>đảng</a:t>
            </a:r>
            <a:r>
              <a:rPr lang="en-US" sz="2800" dirty="0">
                <a:latin typeface="Arial" panose="020B0604020202020204"/>
              </a:rPr>
              <a:t> ở </a:t>
            </a:r>
            <a:r>
              <a:rPr lang="en-US" sz="2800" dirty="0" err="1">
                <a:latin typeface="Arial" panose="020B0604020202020204"/>
              </a:rPr>
              <a:t>Nha</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an </a:t>
            </a:r>
            <a:r>
              <a:rPr lang="en-US" sz="2800" dirty="0" err="1">
                <a:latin typeface="Arial" panose="020B0604020202020204"/>
              </a:rPr>
              <a:t>Việt</a:t>
            </a:r>
            <a:r>
              <a:rPr lang="en-US" sz="2800" dirty="0">
                <a:latin typeface="Arial" panose="020B0604020202020204"/>
              </a:rPr>
              <a:t> Nam </a:t>
            </a:r>
            <a:r>
              <a:rPr lang="en-US" sz="2800" dirty="0" err="1">
                <a:latin typeface="Arial" panose="020B0604020202020204"/>
              </a:rPr>
              <a:t>vào</a:t>
            </a:r>
            <a:r>
              <a:rPr lang="en-US" sz="2800" dirty="0">
                <a:latin typeface="Arial" panose="020B0604020202020204"/>
              </a:rPr>
              <a:t> </a:t>
            </a:r>
            <a:r>
              <a:rPr lang="en-US" sz="2800" dirty="0" err="1">
                <a:latin typeface="Arial" panose="020B0604020202020204"/>
              </a:rPr>
              <a:t>tháng</a:t>
            </a:r>
            <a:r>
              <a:rPr lang="en-US" sz="2800" dirty="0">
                <a:latin typeface="Arial" panose="020B0604020202020204"/>
              </a:rPr>
              <a:t> 4-1946 </a:t>
            </a:r>
            <a:r>
              <a:rPr lang="en-US" sz="2800" dirty="0" err="1">
                <a:latin typeface="Arial" panose="020B0604020202020204"/>
              </a:rPr>
              <a:t>đánh</a:t>
            </a:r>
            <a:r>
              <a:rPr lang="en-US" sz="2800" dirty="0">
                <a:latin typeface="Arial" panose="020B0604020202020204"/>
              </a:rPr>
              <a:t> </a:t>
            </a:r>
            <a:r>
              <a:rPr lang="en-US" sz="2800" dirty="0" err="1">
                <a:latin typeface="Arial" panose="020B0604020202020204"/>
              </a:rPr>
              <a:t>dấu</a:t>
            </a:r>
            <a:r>
              <a:rPr lang="en-US" sz="2800" dirty="0">
                <a:latin typeface="Arial" panose="020B0604020202020204"/>
              </a:rPr>
              <a:t> </a:t>
            </a:r>
            <a:r>
              <a:rPr lang="en-US" sz="2800" dirty="0" err="1">
                <a:latin typeface="Arial" panose="020B0604020202020204"/>
              </a:rPr>
              <a:t>một</a:t>
            </a:r>
            <a:r>
              <a:rPr lang="en-US" sz="2800" dirty="0">
                <a:latin typeface="Arial" panose="020B0604020202020204"/>
              </a:rPr>
              <a:t> </a:t>
            </a:r>
            <a:r>
              <a:rPr lang="en-US" sz="2800" dirty="0" err="1">
                <a:latin typeface="Arial" panose="020B0604020202020204"/>
              </a:rPr>
              <a:t>bước</a:t>
            </a:r>
            <a:r>
              <a:rPr lang="en-US" sz="2800" dirty="0">
                <a:latin typeface="Arial" panose="020B0604020202020204"/>
              </a:rPr>
              <a:t> </a:t>
            </a:r>
            <a:r>
              <a:rPr lang="en-US" sz="2800" dirty="0" err="1">
                <a:latin typeface="Arial" panose="020B0604020202020204"/>
              </a:rPr>
              <a:t>phát</a:t>
            </a:r>
            <a:r>
              <a:rPr lang="en-US" sz="2800" dirty="0">
                <a:latin typeface="Arial" panose="020B0604020202020204"/>
              </a:rPr>
              <a:t> </a:t>
            </a:r>
            <a:r>
              <a:rPr lang="en-US" sz="2800" dirty="0" err="1">
                <a:latin typeface="Arial" panose="020B0604020202020204"/>
              </a:rPr>
              <a:t>triển</a:t>
            </a:r>
            <a:r>
              <a:rPr lang="en-US" sz="2800" dirty="0">
                <a:latin typeface="Arial" panose="020B0604020202020204"/>
              </a:rPr>
              <a:t> </a:t>
            </a:r>
            <a:r>
              <a:rPr lang="en-US" sz="2800" dirty="0" err="1">
                <a:latin typeface="Arial" panose="020B0604020202020204"/>
              </a:rPr>
              <a:t>quan</a:t>
            </a:r>
            <a:r>
              <a:rPr lang="en-US" sz="2800" dirty="0">
                <a:latin typeface="Arial" panose="020B0604020202020204"/>
              </a:rPr>
              <a:t> </a:t>
            </a:r>
            <a:r>
              <a:rPr lang="en-US" sz="2800" dirty="0" err="1">
                <a:latin typeface="Arial" panose="020B0604020202020204"/>
              </a:rPr>
              <a:t>trọng</a:t>
            </a:r>
            <a:r>
              <a:rPr lang="en-US" sz="2800" dirty="0">
                <a:latin typeface="Arial" panose="020B0604020202020204"/>
              </a:rPr>
              <a:t> </a:t>
            </a:r>
            <a:r>
              <a:rPr lang="en-US" sz="2800" dirty="0" err="1">
                <a:latin typeface="Arial" panose="020B0604020202020204"/>
              </a:rPr>
              <a:t>về</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t>
            </a:r>
            <a:r>
              <a:rPr lang="en-US" sz="2800" dirty="0" err="1">
                <a:latin typeface="Arial" panose="020B0604020202020204"/>
              </a:rPr>
              <a:t>tác</a:t>
            </a:r>
            <a:r>
              <a:rPr lang="en-US" sz="2800" dirty="0">
                <a:latin typeface="Arial" panose="020B0604020202020204"/>
              </a:rPr>
              <a:t> </a:t>
            </a:r>
            <a:r>
              <a:rPr lang="en-US" sz="2800" dirty="0" err="1">
                <a:latin typeface="Arial" panose="020B0604020202020204"/>
              </a:rPr>
              <a:t>xây</a:t>
            </a:r>
            <a:r>
              <a:rPr lang="en-US" sz="2800" dirty="0">
                <a:latin typeface="Arial" panose="020B0604020202020204"/>
              </a:rPr>
              <a:t> </a:t>
            </a:r>
            <a:r>
              <a:rPr lang="en-US" sz="2800" dirty="0" err="1">
                <a:latin typeface="Arial" panose="020B0604020202020204"/>
              </a:rPr>
              <a:t>dựng</a:t>
            </a:r>
            <a:r>
              <a:rPr lang="en-US" sz="2800" dirty="0">
                <a:latin typeface="Arial" panose="020B0604020202020204"/>
              </a:rPr>
              <a:t> </a:t>
            </a:r>
            <a:r>
              <a:rPr lang="en-US" sz="2800" dirty="0" err="1">
                <a:latin typeface="Arial" panose="020B0604020202020204"/>
              </a:rPr>
              <a:t>Đảng</a:t>
            </a:r>
            <a:r>
              <a:rPr lang="en-US" sz="2800" dirty="0">
                <a:latin typeface="Arial" panose="020B0604020202020204"/>
              </a:rPr>
              <a:t> </a:t>
            </a:r>
            <a:r>
              <a:rPr lang="en-US" sz="2800" dirty="0" err="1">
                <a:latin typeface="Arial" panose="020B0604020202020204"/>
              </a:rPr>
              <a:t>trong</a:t>
            </a:r>
            <a:r>
              <a:rPr lang="en-US" sz="2800" dirty="0">
                <a:latin typeface="Arial" panose="020B0604020202020204"/>
              </a:rPr>
              <a:t> </a:t>
            </a:r>
            <a:r>
              <a:rPr lang="en-US" sz="2800" dirty="0" err="1">
                <a:latin typeface="Arial" panose="020B0604020202020204"/>
              </a:rPr>
              <a:t>lực</a:t>
            </a:r>
            <a:r>
              <a:rPr lang="en-US" sz="2800" dirty="0">
                <a:latin typeface="Arial" panose="020B0604020202020204"/>
              </a:rPr>
              <a:t> </a:t>
            </a:r>
            <a:r>
              <a:rPr lang="en-US" sz="2800" dirty="0" err="1">
                <a:latin typeface="Arial" panose="020B0604020202020204"/>
              </a:rPr>
              <a:t>lượng</a:t>
            </a:r>
            <a:r>
              <a:rPr lang="en-US" sz="2800" dirty="0">
                <a:latin typeface="Arial" panose="020B0604020202020204"/>
              </a:rPr>
              <a:t> CAND. </a:t>
            </a:r>
          </a:p>
          <a:p>
            <a:pPr marL="228600" algn="ctr">
              <a:lnSpc>
                <a:spcPct val="130000"/>
              </a:lnSpc>
            </a:pPr>
            <a:r>
              <a:rPr lang="en-US" sz="2800" dirty="0" smtClean="0">
                <a:latin typeface="Arial" panose="020B0604020202020204"/>
              </a:rPr>
              <a:t>-</a:t>
            </a:r>
            <a:r>
              <a:rPr lang="en-US" sz="2800" dirty="0" err="1" smtClean="0">
                <a:latin typeface="Arial" panose="020B0604020202020204"/>
              </a:rPr>
              <a:t>Tháng</a:t>
            </a:r>
            <a:r>
              <a:rPr lang="en-US" sz="2800" dirty="0" smtClean="0">
                <a:latin typeface="Arial" panose="020B0604020202020204"/>
              </a:rPr>
              <a:t> </a:t>
            </a:r>
            <a:r>
              <a:rPr lang="en-US" sz="2800" dirty="0">
                <a:latin typeface="Arial" panose="020B0604020202020204"/>
              </a:rPr>
              <a:t>11-1946, </a:t>
            </a:r>
            <a:r>
              <a:rPr lang="en-US" sz="2800" dirty="0" err="1">
                <a:latin typeface="Arial" panose="020B0604020202020204"/>
              </a:rPr>
              <a:t>các</a:t>
            </a:r>
            <a:r>
              <a:rPr lang="en-US" sz="2800" dirty="0">
                <a:latin typeface="Arial" panose="020B0604020202020204"/>
              </a:rPr>
              <a:t> </a:t>
            </a:r>
            <a:r>
              <a:rPr lang="en-US" sz="2800" dirty="0" err="1">
                <a:latin typeface="Arial" panose="020B0604020202020204"/>
              </a:rPr>
              <a:t>sở</a:t>
            </a:r>
            <a:r>
              <a:rPr lang="en-US" sz="2800" dirty="0">
                <a:latin typeface="Arial" panose="020B0604020202020204"/>
              </a:rPr>
              <a:t>, ty </a:t>
            </a:r>
            <a:r>
              <a:rPr lang="en-US" sz="2800" dirty="0" err="1">
                <a:latin typeface="Arial" panose="020B0604020202020204"/>
              </a:rPr>
              <a:t>công</a:t>
            </a:r>
            <a:r>
              <a:rPr lang="en-US" sz="2800" dirty="0">
                <a:latin typeface="Arial" panose="020B0604020202020204"/>
              </a:rPr>
              <a:t> an </a:t>
            </a:r>
            <a:r>
              <a:rPr lang="en-US" sz="2800" dirty="0" err="1">
                <a:latin typeface="Arial" panose="020B0604020202020204"/>
              </a:rPr>
              <a:t>đều</a:t>
            </a:r>
            <a:r>
              <a:rPr lang="en-US" sz="2800" dirty="0">
                <a:latin typeface="Arial" panose="020B0604020202020204"/>
              </a:rPr>
              <a:t> </a:t>
            </a:r>
            <a:r>
              <a:rPr lang="en-US" sz="2800" dirty="0" err="1">
                <a:latin typeface="Arial" panose="020B0604020202020204"/>
              </a:rPr>
              <a:t>đã</a:t>
            </a:r>
            <a:r>
              <a:rPr lang="en-US" sz="2800" dirty="0">
                <a:latin typeface="Arial" panose="020B0604020202020204"/>
              </a:rPr>
              <a:t> </a:t>
            </a:r>
            <a:r>
              <a:rPr lang="en-US" sz="2800" dirty="0" err="1">
                <a:latin typeface="Arial" panose="020B0604020202020204"/>
              </a:rPr>
              <a:t>có</a:t>
            </a:r>
            <a:r>
              <a:rPr lang="en-US" sz="2800" dirty="0">
                <a:latin typeface="Arial" panose="020B0604020202020204"/>
              </a:rPr>
              <a:t> chi </a:t>
            </a:r>
            <a:r>
              <a:rPr lang="en-US" sz="2800" dirty="0" err="1">
                <a:latin typeface="Arial" panose="020B0604020202020204"/>
              </a:rPr>
              <a:t>bộ</a:t>
            </a:r>
            <a:r>
              <a:rPr lang="en-US" sz="2800" dirty="0">
                <a:latin typeface="Arial" panose="020B0604020202020204"/>
              </a:rPr>
              <a:t> </a:t>
            </a:r>
            <a:r>
              <a:rPr lang="en-US" sz="2800" dirty="0" err="1">
                <a:latin typeface="Arial" panose="020B0604020202020204"/>
              </a:rPr>
              <a:t>hoặc</a:t>
            </a:r>
            <a:r>
              <a:rPr lang="en-US" sz="2800" dirty="0">
                <a:latin typeface="Arial" panose="020B0604020202020204"/>
              </a:rPr>
              <a:t> </a:t>
            </a:r>
            <a:r>
              <a:rPr lang="en-US" sz="2800" dirty="0" err="1">
                <a:latin typeface="Arial" panose="020B0604020202020204"/>
              </a:rPr>
              <a:t>tổ</a:t>
            </a:r>
            <a:r>
              <a:rPr lang="en-US" sz="2800" dirty="0">
                <a:latin typeface="Arial" panose="020B0604020202020204"/>
              </a:rPr>
              <a:t> </a:t>
            </a:r>
            <a:r>
              <a:rPr lang="en-US" sz="2800" dirty="0" err="1" smtClean="0">
                <a:latin typeface="Arial" panose="020B0604020202020204"/>
              </a:rPr>
              <a:t>Đảng</a:t>
            </a:r>
            <a:r>
              <a:rPr lang="en-US" sz="2800" dirty="0">
                <a:latin typeface="Arial" panose="020B0604020202020204"/>
              </a:rPr>
              <a:t>. </a:t>
            </a:r>
            <a:r>
              <a:rPr lang="en-US" sz="2800" dirty="0" smtClean="0">
                <a:latin typeface="Arial" panose="020B0604020202020204"/>
              </a:rPr>
              <a:t>=&gt; </a:t>
            </a:r>
            <a:r>
              <a:rPr lang="en-US" sz="2800" dirty="0" err="1" smtClean="0">
                <a:latin typeface="Arial" panose="020B0604020202020204"/>
              </a:rPr>
              <a:t>Đây</a:t>
            </a:r>
            <a:r>
              <a:rPr lang="en-US" sz="2800" dirty="0" smtClean="0">
                <a:latin typeface="Arial" panose="020B0604020202020204"/>
              </a:rPr>
              <a:t> </a:t>
            </a:r>
            <a:r>
              <a:rPr lang="en-US" sz="2800" dirty="0" err="1">
                <a:latin typeface="Arial" panose="020B0604020202020204"/>
              </a:rPr>
              <a:t>chính</a:t>
            </a:r>
            <a:r>
              <a:rPr lang="en-US" sz="2800" dirty="0">
                <a:latin typeface="Arial" panose="020B0604020202020204"/>
              </a:rPr>
              <a:t> </a:t>
            </a:r>
            <a:r>
              <a:rPr lang="en-US" sz="2800" dirty="0" err="1">
                <a:latin typeface="Arial" panose="020B0604020202020204"/>
              </a:rPr>
              <a:t>là</a:t>
            </a:r>
            <a:r>
              <a:rPr lang="en-US" sz="2800" dirty="0">
                <a:latin typeface="Arial" panose="020B0604020202020204"/>
              </a:rPr>
              <a:t> </a:t>
            </a:r>
            <a:r>
              <a:rPr lang="en-US" sz="2800" dirty="0" err="1">
                <a:latin typeface="Arial" panose="020B0604020202020204"/>
              </a:rPr>
              <a:t>hạt</a:t>
            </a:r>
            <a:r>
              <a:rPr lang="en-US" sz="2800" dirty="0">
                <a:latin typeface="Arial" panose="020B0604020202020204"/>
              </a:rPr>
              <a:t> </a:t>
            </a:r>
            <a:r>
              <a:rPr lang="en-US" sz="2800" dirty="0" err="1">
                <a:latin typeface="Arial" panose="020B0604020202020204"/>
              </a:rPr>
              <a:t>nhân</a:t>
            </a:r>
            <a:r>
              <a:rPr lang="en-US" sz="2800" dirty="0">
                <a:latin typeface="Arial" panose="020B0604020202020204"/>
              </a:rPr>
              <a:t> </a:t>
            </a:r>
            <a:r>
              <a:rPr lang="en-US" sz="2800" dirty="0" err="1">
                <a:latin typeface="Arial" panose="020B0604020202020204"/>
              </a:rPr>
              <a:t>lãnh</a:t>
            </a:r>
            <a:r>
              <a:rPr lang="en-US" sz="2800" dirty="0">
                <a:latin typeface="Arial" panose="020B0604020202020204"/>
              </a:rPr>
              <a:t> </a:t>
            </a:r>
            <a:r>
              <a:rPr lang="en-US" sz="2800" dirty="0" err="1">
                <a:latin typeface="Arial" panose="020B0604020202020204"/>
              </a:rPr>
              <a:t>đạo</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t>
            </a:r>
            <a:r>
              <a:rPr lang="en-US" sz="2800" dirty="0" err="1">
                <a:latin typeface="Arial" panose="020B0604020202020204"/>
              </a:rPr>
              <a:t>tác</a:t>
            </a:r>
            <a:r>
              <a:rPr lang="en-US" sz="2800" dirty="0">
                <a:latin typeface="Arial" panose="020B0604020202020204"/>
              </a:rPr>
              <a:t> </a:t>
            </a:r>
            <a:r>
              <a:rPr lang="en-US" sz="2800" dirty="0" err="1">
                <a:latin typeface="Arial" panose="020B0604020202020204"/>
              </a:rPr>
              <a:t>bảo</a:t>
            </a:r>
            <a:r>
              <a:rPr lang="en-US" sz="2800" dirty="0">
                <a:latin typeface="Arial" panose="020B0604020202020204"/>
              </a:rPr>
              <a:t> </a:t>
            </a:r>
            <a:r>
              <a:rPr lang="en-US" sz="2800" dirty="0" err="1">
                <a:latin typeface="Arial" panose="020B0604020202020204"/>
              </a:rPr>
              <a:t>đảm</a:t>
            </a:r>
            <a:r>
              <a:rPr lang="en-US" sz="2800" dirty="0">
                <a:latin typeface="Arial" panose="020B0604020202020204"/>
              </a:rPr>
              <a:t> an </a:t>
            </a:r>
            <a:r>
              <a:rPr lang="en-US" sz="2800" dirty="0" err="1">
                <a:latin typeface="Arial" panose="020B0604020202020204"/>
              </a:rPr>
              <a:t>ninh</a:t>
            </a:r>
            <a:r>
              <a:rPr lang="en-US" sz="2800" dirty="0">
                <a:latin typeface="Arial" panose="020B0604020202020204"/>
              </a:rPr>
              <a:t>, </a:t>
            </a:r>
            <a:r>
              <a:rPr lang="en-US" sz="2800" dirty="0" err="1">
                <a:latin typeface="Arial" panose="020B0604020202020204"/>
              </a:rPr>
              <a:t>trật</a:t>
            </a:r>
            <a:r>
              <a:rPr lang="en-US" sz="2800" dirty="0">
                <a:latin typeface="Arial" panose="020B0604020202020204"/>
              </a:rPr>
              <a:t> </a:t>
            </a:r>
            <a:r>
              <a:rPr lang="en-US" sz="2800" dirty="0" err="1">
                <a:latin typeface="Arial" panose="020B0604020202020204"/>
              </a:rPr>
              <a:t>tự</a:t>
            </a:r>
            <a:r>
              <a:rPr lang="en-US" sz="2800" dirty="0">
                <a:latin typeface="Arial" panose="020B0604020202020204"/>
              </a:rPr>
              <a:t> </a:t>
            </a:r>
            <a:r>
              <a:rPr lang="en-US" sz="2800" dirty="0" err="1">
                <a:latin typeface="Arial" panose="020B0604020202020204"/>
              </a:rPr>
              <a:t>và</a:t>
            </a:r>
            <a:r>
              <a:rPr lang="en-US" sz="2800" dirty="0">
                <a:latin typeface="Arial" panose="020B0604020202020204"/>
              </a:rPr>
              <a:t> </a:t>
            </a:r>
            <a:r>
              <a:rPr lang="en-US" sz="2800" dirty="0" err="1">
                <a:latin typeface="Arial" panose="020B0604020202020204"/>
              </a:rPr>
              <a:t>xây</a:t>
            </a:r>
            <a:r>
              <a:rPr lang="en-US" sz="2800" dirty="0">
                <a:latin typeface="Arial" panose="020B0604020202020204"/>
              </a:rPr>
              <a:t> </a:t>
            </a:r>
            <a:r>
              <a:rPr lang="en-US" sz="2800" dirty="0" err="1">
                <a:latin typeface="Arial" panose="020B0604020202020204"/>
              </a:rPr>
              <a:t>dựng</a:t>
            </a:r>
            <a:r>
              <a:rPr lang="en-US" sz="2800" dirty="0">
                <a:latin typeface="Arial" panose="020B0604020202020204"/>
              </a:rPr>
              <a:t> </a:t>
            </a:r>
            <a:r>
              <a:rPr lang="en-US" sz="2800" dirty="0" err="1">
                <a:latin typeface="Arial" panose="020B0604020202020204"/>
              </a:rPr>
              <a:t>lực</a:t>
            </a:r>
            <a:r>
              <a:rPr lang="en-US" sz="2800" dirty="0">
                <a:latin typeface="Arial" panose="020B0604020202020204"/>
              </a:rPr>
              <a:t> </a:t>
            </a:r>
            <a:r>
              <a:rPr lang="en-US" sz="2800" dirty="0" err="1">
                <a:latin typeface="Arial" panose="020B0604020202020204"/>
              </a:rPr>
              <a:t>lượng</a:t>
            </a:r>
            <a:r>
              <a:rPr lang="en-US" sz="2800" dirty="0">
                <a:latin typeface="Arial" panose="020B0604020202020204"/>
              </a:rPr>
              <a:t> CAND </a:t>
            </a:r>
            <a:r>
              <a:rPr lang="en-US" sz="2800" dirty="0" err="1">
                <a:latin typeface="Arial" panose="020B0604020202020204"/>
              </a:rPr>
              <a:t>đủ</a:t>
            </a:r>
            <a:r>
              <a:rPr lang="en-US" sz="2800" dirty="0">
                <a:latin typeface="Arial" panose="020B0604020202020204"/>
              </a:rPr>
              <a:t> </a:t>
            </a:r>
            <a:r>
              <a:rPr lang="en-US" sz="2800" dirty="0" err="1">
                <a:latin typeface="Arial" panose="020B0604020202020204"/>
              </a:rPr>
              <a:t>sức</a:t>
            </a:r>
            <a:r>
              <a:rPr lang="en-US" sz="2800" dirty="0">
                <a:latin typeface="Arial" panose="020B0604020202020204"/>
              </a:rPr>
              <a:t> </a:t>
            </a:r>
            <a:r>
              <a:rPr lang="en-US" sz="2800" dirty="0" err="1">
                <a:latin typeface="Arial" panose="020B0604020202020204"/>
              </a:rPr>
              <a:t>giành</a:t>
            </a:r>
            <a:r>
              <a:rPr lang="en-US" sz="2800" dirty="0">
                <a:latin typeface="Arial" panose="020B0604020202020204"/>
              </a:rPr>
              <a:t> </a:t>
            </a:r>
            <a:r>
              <a:rPr lang="en-US" sz="2800" dirty="0" err="1">
                <a:latin typeface="Arial" panose="020B0604020202020204"/>
              </a:rPr>
              <a:t>thắng</a:t>
            </a:r>
            <a:r>
              <a:rPr lang="en-US" sz="2800" dirty="0">
                <a:latin typeface="Arial" panose="020B0604020202020204"/>
              </a:rPr>
              <a:t> </a:t>
            </a:r>
            <a:r>
              <a:rPr lang="en-US" sz="2800" dirty="0" err="1">
                <a:latin typeface="Arial" panose="020B0604020202020204"/>
              </a:rPr>
              <a:t>lợi</a:t>
            </a:r>
            <a:r>
              <a:rPr lang="en-US" sz="2800" dirty="0">
                <a:latin typeface="Arial" panose="020B0604020202020204"/>
              </a:rPr>
              <a:t> </a:t>
            </a:r>
            <a:r>
              <a:rPr lang="en-US" sz="2800" dirty="0" err="1">
                <a:latin typeface="Arial" panose="020B0604020202020204"/>
              </a:rPr>
              <a:t>trong</a:t>
            </a:r>
            <a:r>
              <a:rPr lang="en-US" sz="2800" dirty="0">
                <a:latin typeface="Arial" panose="020B0604020202020204"/>
              </a:rPr>
              <a:t> </a:t>
            </a:r>
            <a:r>
              <a:rPr lang="en-US" sz="2800" dirty="0" err="1">
                <a:latin typeface="Arial" panose="020B0604020202020204"/>
              </a:rPr>
              <a:t>cuộc</a:t>
            </a:r>
            <a:r>
              <a:rPr lang="en-US" sz="2800" dirty="0">
                <a:latin typeface="Arial" panose="020B0604020202020204"/>
              </a:rPr>
              <a:t> </a:t>
            </a:r>
            <a:r>
              <a:rPr lang="en-US" sz="2800" dirty="0" err="1">
                <a:latin typeface="Arial" panose="020B0604020202020204"/>
              </a:rPr>
              <a:t>đấu</a:t>
            </a:r>
            <a:r>
              <a:rPr lang="en-US" sz="2800" dirty="0">
                <a:latin typeface="Arial" panose="020B0604020202020204"/>
              </a:rPr>
              <a:t> </a:t>
            </a:r>
            <a:r>
              <a:rPr lang="en-US" sz="2800" dirty="0" err="1">
                <a:latin typeface="Arial" panose="020B0604020202020204"/>
              </a:rPr>
              <a:t>tranh</a:t>
            </a:r>
            <a:r>
              <a:rPr lang="en-US" sz="2800" dirty="0">
                <a:latin typeface="Arial" panose="020B0604020202020204"/>
              </a:rPr>
              <a:t> </a:t>
            </a:r>
            <a:r>
              <a:rPr lang="en-US" sz="2800" dirty="0" err="1">
                <a:latin typeface="Arial" panose="020B0604020202020204"/>
              </a:rPr>
              <a:t>chống</a:t>
            </a:r>
            <a:r>
              <a:rPr lang="en-US" sz="2800" dirty="0">
                <a:latin typeface="Arial" panose="020B0604020202020204"/>
              </a:rPr>
              <a:t> “</a:t>
            </a:r>
            <a:r>
              <a:rPr lang="en-US" sz="2800" dirty="0" err="1">
                <a:latin typeface="Arial" panose="020B0604020202020204"/>
              </a:rPr>
              <a:t>thù</a:t>
            </a:r>
            <a:r>
              <a:rPr lang="en-US" sz="2800" dirty="0">
                <a:latin typeface="Arial" panose="020B0604020202020204"/>
              </a:rPr>
              <a:t> </a:t>
            </a:r>
            <a:r>
              <a:rPr lang="en-US" sz="2800" dirty="0" err="1">
                <a:latin typeface="Arial" panose="020B0604020202020204"/>
              </a:rPr>
              <a:t>trong</a:t>
            </a:r>
            <a:r>
              <a:rPr lang="en-US" sz="2800" dirty="0">
                <a:latin typeface="Arial" panose="020B0604020202020204"/>
              </a:rPr>
              <a:t>, </a:t>
            </a:r>
            <a:r>
              <a:rPr lang="en-US" sz="2800" dirty="0" err="1">
                <a:latin typeface="Arial" panose="020B0604020202020204"/>
              </a:rPr>
              <a:t>giặc</a:t>
            </a:r>
            <a:r>
              <a:rPr lang="en-US" sz="2800" dirty="0">
                <a:latin typeface="Arial" panose="020B0604020202020204"/>
              </a:rPr>
              <a:t> </a:t>
            </a:r>
            <a:r>
              <a:rPr lang="en-US" sz="2800" dirty="0" err="1">
                <a:latin typeface="Arial" panose="020B0604020202020204"/>
              </a:rPr>
              <a:t>ngoài</a:t>
            </a:r>
            <a:r>
              <a:rPr lang="en-US" sz="2800" dirty="0" smtClean="0">
                <a:latin typeface="Arial" panose="020B0604020202020204"/>
              </a:rPr>
              <a:t>”</a:t>
            </a:r>
            <a:endParaRPr lang="en-US" sz="2800" dirty="0">
              <a:latin typeface="Arial" panose="020B0604020202020204"/>
            </a:endParaRPr>
          </a:p>
        </p:txBody>
      </p:sp>
      <p:grpSp>
        <p:nvGrpSpPr>
          <p:cNvPr id="12" name="Group 3"/>
          <p:cNvGrpSpPr/>
          <p:nvPr/>
        </p:nvGrpSpPr>
        <p:grpSpPr>
          <a:xfrm>
            <a:off x="2438400" y="191290"/>
            <a:ext cx="13639800" cy="1174304"/>
            <a:chOff x="0" y="0"/>
            <a:chExt cx="4482044" cy="418263"/>
          </a:xfrm>
        </p:grpSpPr>
        <p:sp>
          <p:nvSpPr>
            <p:cNvPr id="13"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1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16" name="TextBox 10"/>
          <p:cNvSpPr txBox="1"/>
          <p:nvPr/>
        </p:nvSpPr>
        <p:spPr>
          <a:xfrm>
            <a:off x="2743200" y="314759"/>
            <a:ext cx="13155994" cy="795089"/>
          </a:xfrm>
          <a:prstGeom prst="rect">
            <a:avLst/>
          </a:prstGeom>
        </p:spPr>
        <p:txBody>
          <a:bodyPr wrap="square" lIns="0" tIns="0" rIns="0" bIns="0" rtlCol="0" anchor="t">
            <a:spAutoFit/>
          </a:bodyPr>
          <a:lstStyle/>
          <a:p>
            <a:pPr algn="ctr">
              <a:lnSpc>
                <a:spcPts val="6160"/>
              </a:lnSpc>
              <a:spcBef>
                <a:spcPct val="0"/>
              </a:spcBef>
            </a:pPr>
            <a:r>
              <a:rPr lang="en-US" sz="3600" dirty="0">
                <a:solidFill>
                  <a:srgbClr val="090000"/>
                </a:solidFill>
                <a:latin typeface="Arial" panose="020B0604020202020204"/>
              </a:rPr>
              <a:t>02. </a:t>
            </a:r>
            <a:r>
              <a:rPr lang="en-US" sz="3600" dirty="0" err="1">
                <a:solidFill>
                  <a:srgbClr val="090000"/>
                </a:solidFill>
                <a:latin typeface="Arial" panose="020B0604020202020204"/>
              </a:rPr>
              <a:t>Quá</a:t>
            </a:r>
            <a:r>
              <a:rPr lang="en-US" sz="3600" dirty="0">
                <a:solidFill>
                  <a:srgbClr val="090000"/>
                </a:solidFill>
                <a:latin typeface="Arial" panose="020B0604020202020204"/>
              </a:rPr>
              <a:t> </a:t>
            </a:r>
            <a:r>
              <a:rPr lang="en-US" sz="3600" dirty="0" err="1">
                <a:solidFill>
                  <a:srgbClr val="090000"/>
                </a:solidFill>
                <a:latin typeface="Arial" panose="020B0604020202020204"/>
              </a:rPr>
              <a:t>trình</a:t>
            </a:r>
            <a:r>
              <a:rPr lang="en-US" sz="3600" dirty="0">
                <a:solidFill>
                  <a:srgbClr val="090000"/>
                </a:solidFill>
                <a:latin typeface="Arial" panose="020B0604020202020204"/>
              </a:rPr>
              <a:t> </a:t>
            </a:r>
            <a:r>
              <a:rPr lang="en-US" sz="3600" dirty="0" err="1">
                <a:solidFill>
                  <a:srgbClr val="090000"/>
                </a:solidFill>
                <a:latin typeface="Arial" panose="020B0604020202020204"/>
              </a:rPr>
              <a:t>lãnh</a:t>
            </a:r>
            <a:r>
              <a:rPr lang="en-US" sz="3600" dirty="0">
                <a:solidFill>
                  <a:srgbClr val="090000"/>
                </a:solidFill>
                <a:latin typeface="Arial" panose="020B0604020202020204"/>
              </a:rPr>
              <a:t> </a:t>
            </a:r>
            <a:r>
              <a:rPr lang="en-US" sz="3600" dirty="0" err="1">
                <a:solidFill>
                  <a:srgbClr val="090000"/>
                </a:solidFill>
                <a:latin typeface="Arial" panose="020B0604020202020204"/>
              </a:rPr>
              <a:t>đạo</a:t>
            </a:r>
            <a:r>
              <a:rPr lang="en-US" sz="3600" dirty="0">
                <a:solidFill>
                  <a:srgbClr val="090000"/>
                </a:solidFill>
                <a:latin typeface="Arial" panose="020B0604020202020204"/>
              </a:rPr>
              <a:t> </a:t>
            </a:r>
            <a:r>
              <a:rPr lang="en-US" sz="3600" dirty="0" err="1">
                <a:solidFill>
                  <a:srgbClr val="090000"/>
                </a:solidFill>
                <a:latin typeface="Arial" panose="020B0604020202020204"/>
              </a:rPr>
              <a:t>giữ</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vững</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r>
              <a:rPr lang="en-US" sz="3600" dirty="0" smtClean="0">
                <a:solidFill>
                  <a:srgbClr val="090000"/>
                </a:solidFill>
                <a:latin typeface="Arial" panose="020B0604020202020204"/>
              </a:rPr>
              <a:t> </a:t>
            </a:r>
            <a:r>
              <a:rPr lang="en-US" sz="3600" dirty="0" err="1">
                <a:solidFill>
                  <a:srgbClr val="090000"/>
                </a:solidFill>
                <a:latin typeface="Arial" panose="020B0604020202020204"/>
              </a:rPr>
              <a:t>của</a:t>
            </a:r>
            <a:r>
              <a:rPr lang="en-US" sz="3600" dirty="0">
                <a:solidFill>
                  <a:srgbClr val="090000"/>
                </a:solidFill>
                <a:latin typeface="Arial" panose="020B0604020202020204"/>
              </a:rPr>
              <a:t> </a:t>
            </a:r>
            <a:r>
              <a:rPr lang="en-US" sz="3600" dirty="0" err="1">
                <a:solidFill>
                  <a:srgbClr val="090000"/>
                </a:solidFill>
                <a:latin typeface="Arial" panose="020B0604020202020204"/>
              </a:rPr>
              <a:t>Đảng</a:t>
            </a:r>
            <a:endParaRPr lang="en-US" sz="3600" dirty="0">
              <a:solidFill>
                <a:srgbClr val="090000"/>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70603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8" name="Group 8"/>
          <p:cNvGrpSpPr/>
          <p:nvPr/>
        </p:nvGrpSpPr>
        <p:grpSpPr>
          <a:xfrm>
            <a:off x="658099" y="1302164"/>
            <a:ext cx="7419101" cy="2835090"/>
            <a:chOff x="0" y="-314785"/>
            <a:chExt cx="2863557" cy="1127585"/>
          </a:xfrm>
        </p:grpSpPr>
        <p:sp>
          <p:nvSpPr>
            <p:cNvPr id="9" name="Freeform 9"/>
            <p:cNvSpPr/>
            <p:nvPr/>
          </p:nvSpPr>
          <p:spPr>
            <a:xfrm>
              <a:off x="0" y="0"/>
              <a:ext cx="2863557" cy="465131"/>
            </a:xfrm>
            <a:custGeom>
              <a:avLst/>
              <a:gdLst/>
              <a:ahLst/>
              <a:cxnLst/>
              <a:rect l="l" t="t" r="r" b="b"/>
              <a:pathLst>
                <a:path w="2863557" h="465131">
                  <a:moveTo>
                    <a:pt x="0" y="0"/>
                  </a:moveTo>
                  <a:lnTo>
                    <a:pt x="2863557" y="0"/>
                  </a:lnTo>
                  <a:lnTo>
                    <a:pt x="2863557" y="465131"/>
                  </a:lnTo>
                  <a:lnTo>
                    <a:pt x="0" y="465131"/>
                  </a:lnTo>
                  <a:close/>
                </a:path>
              </a:pathLst>
            </a:custGeom>
            <a:solidFill>
              <a:srgbClr val="92FD7C"/>
            </a:solidFill>
          </p:spPr>
        </p:sp>
        <p:sp>
          <p:nvSpPr>
            <p:cNvPr id="10" name="TextBox 10"/>
            <p:cNvSpPr txBox="1"/>
            <p:nvPr/>
          </p:nvSpPr>
          <p:spPr>
            <a:xfrm>
              <a:off x="0" y="-314785"/>
              <a:ext cx="2863557" cy="1127585"/>
            </a:xfrm>
            <a:prstGeom prst="rect">
              <a:avLst/>
            </a:prstGeom>
          </p:spPr>
          <p:txBody>
            <a:bodyPr lIns="50800" tIns="50800" rIns="50800" bIns="50800" rtlCol="0" anchor="ctr"/>
            <a:lstStyle/>
            <a:p>
              <a:pPr algn="ctr">
                <a:lnSpc>
                  <a:spcPts val="6020"/>
                </a:lnSpc>
                <a:spcBef>
                  <a:spcPct val="0"/>
                </a:spcBef>
              </a:pPr>
              <a:r>
                <a:rPr lang="en-US" sz="4300" dirty="0">
                  <a:solidFill>
                    <a:srgbClr val="090000"/>
                  </a:solidFill>
                  <a:latin typeface="Arial" panose="020B0604020202020204"/>
                </a:rPr>
                <a:t> </a:t>
              </a:r>
              <a:r>
                <a:rPr lang="en-US" sz="4200" dirty="0" err="1">
                  <a:solidFill>
                    <a:srgbClr val="090000"/>
                  </a:solidFill>
                  <a:latin typeface="Arial" panose="020B0604020202020204"/>
                </a:rPr>
                <a:t>Quá</a:t>
              </a:r>
              <a:r>
                <a:rPr lang="en-US" sz="4200" dirty="0">
                  <a:solidFill>
                    <a:srgbClr val="090000"/>
                  </a:solidFill>
                  <a:latin typeface="Arial" panose="020B0604020202020204"/>
                </a:rPr>
                <a:t> </a:t>
              </a:r>
              <a:r>
                <a:rPr lang="en-US" sz="4200" dirty="0" err="1">
                  <a:solidFill>
                    <a:srgbClr val="090000"/>
                  </a:solidFill>
                  <a:latin typeface="Arial" panose="020B0604020202020204"/>
                </a:rPr>
                <a:t>trình</a:t>
              </a:r>
              <a:r>
                <a:rPr lang="en-US" sz="4200" dirty="0">
                  <a:solidFill>
                    <a:srgbClr val="090000"/>
                  </a:solidFill>
                  <a:latin typeface="Arial" panose="020B0604020202020204"/>
                </a:rPr>
                <a:t> </a:t>
              </a:r>
              <a:r>
                <a:rPr lang="en-US" sz="4200" dirty="0" err="1">
                  <a:solidFill>
                    <a:srgbClr val="090000"/>
                  </a:solidFill>
                  <a:latin typeface="Arial" panose="020B0604020202020204"/>
                </a:rPr>
                <a:t>chỉ</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thực</a:t>
              </a:r>
              <a:r>
                <a:rPr lang="en-US" sz="4200" dirty="0">
                  <a:solidFill>
                    <a:srgbClr val="090000"/>
                  </a:solidFill>
                  <a:latin typeface="Arial" panose="020B0604020202020204"/>
                </a:rPr>
                <a:t> </a:t>
              </a:r>
              <a:r>
                <a:rPr lang="en-US" sz="4200" dirty="0" err="1">
                  <a:solidFill>
                    <a:srgbClr val="090000"/>
                  </a:solidFill>
                  <a:latin typeface="Arial" panose="020B0604020202020204"/>
                </a:rPr>
                <a:t>hiện</a:t>
              </a:r>
              <a:endParaRPr lang="en-US" sz="4200" dirty="0">
                <a:solidFill>
                  <a:srgbClr val="090000"/>
                </a:solidFill>
                <a:latin typeface="Arial" panose="020B0604020202020204"/>
              </a:endParaRPr>
            </a:p>
          </p:txBody>
        </p:sp>
      </p:grpSp>
      <p:sp>
        <p:nvSpPr>
          <p:cNvPr id="11" name="Freeform 11"/>
          <p:cNvSpPr/>
          <p:nvPr/>
        </p:nvSpPr>
        <p:spPr>
          <a:xfrm>
            <a:off x="408700" y="3738497"/>
            <a:ext cx="4718621" cy="3174902"/>
          </a:xfrm>
          <a:custGeom>
            <a:avLst/>
            <a:gdLst/>
            <a:ahLst/>
            <a:cxnLst/>
            <a:rect l="l" t="t" r="r" b="b"/>
            <a:pathLst>
              <a:path w="5536556" h="5417490">
                <a:moveTo>
                  <a:pt x="0" y="0"/>
                </a:moveTo>
                <a:lnTo>
                  <a:pt x="5536556" y="0"/>
                </a:lnTo>
                <a:lnTo>
                  <a:pt x="5536556" y="5417490"/>
                </a:lnTo>
                <a:lnTo>
                  <a:pt x="0" y="5417490"/>
                </a:lnTo>
                <a:lnTo>
                  <a:pt x="0" y="0"/>
                </a:lnTo>
                <a:close/>
              </a:path>
            </a:pathLst>
          </a:custGeom>
          <a:blipFill>
            <a:blip r:embed="rId3"/>
            <a:stretch>
              <a:fillRect/>
            </a:stretch>
          </a:blipFill>
        </p:spPr>
      </p:sp>
      <p:grpSp>
        <p:nvGrpSpPr>
          <p:cNvPr id="13" name="Group 13"/>
          <p:cNvGrpSpPr/>
          <p:nvPr/>
        </p:nvGrpSpPr>
        <p:grpSpPr>
          <a:xfrm>
            <a:off x="6646082" y="3780080"/>
            <a:ext cx="10651318" cy="2676236"/>
            <a:chOff x="0" y="0"/>
            <a:chExt cx="1922199" cy="1363049"/>
          </a:xfrm>
        </p:grpSpPr>
        <p:sp>
          <p:nvSpPr>
            <p:cNvPr id="14" name="Freeform 14"/>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6824324" y="4068366"/>
            <a:ext cx="10252882" cy="1923604"/>
          </a:xfrm>
          <a:prstGeom prst="rect">
            <a:avLst/>
          </a:prstGeom>
        </p:spPr>
        <p:txBody>
          <a:bodyPr wrap="square" lIns="0" tIns="0" rIns="0" bIns="0" rtlCol="0" anchor="t">
            <a:spAutoFit/>
          </a:bodyPr>
          <a:lstStyle/>
          <a:p>
            <a:pPr>
              <a:lnSpc>
                <a:spcPts val="5040"/>
              </a:lnSpc>
              <a:spcBef>
                <a:spcPct val="0"/>
              </a:spcBef>
            </a:pPr>
            <a:r>
              <a:rPr lang="en-US" sz="2800" dirty="0">
                <a:solidFill>
                  <a:srgbClr val="090000"/>
                </a:solidFill>
                <a:latin typeface="Arial" panose="020B0604020202020204"/>
              </a:rPr>
              <a:t>- </a:t>
            </a:r>
            <a:r>
              <a:rPr lang="en-US" sz="2800" dirty="0" err="1">
                <a:solidFill>
                  <a:srgbClr val="090000"/>
                </a:solidFill>
                <a:latin typeface="Arial" panose="020B0604020202020204"/>
              </a:rPr>
              <a:t>Tăng</a:t>
            </a:r>
            <a:r>
              <a:rPr lang="en-US" sz="2800" dirty="0">
                <a:solidFill>
                  <a:srgbClr val="090000"/>
                </a:solidFill>
                <a:latin typeface="Arial" panose="020B0604020202020204"/>
              </a:rPr>
              <a:t> </a:t>
            </a:r>
            <a:r>
              <a:rPr lang="en-US" sz="2800" dirty="0" err="1">
                <a:solidFill>
                  <a:srgbClr val="090000"/>
                </a:solidFill>
                <a:latin typeface="Arial" panose="020B0604020202020204"/>
              </a:rPr>
              <a:t>cường</a:t>
            </a:r>
            <a:r>
              <a:rPr lang="en-US" sz="2800" dirty="0">
                <a:solidFill>
                  <a:srgbClr val="090000"/>
                </a:solidFill>
                <a:latin typeface="Arial" panose="020B0604020202020204"/>
              </a:rPr>
              <a:t> </a:t>
            </a:r>
            <a:r>
              <a:rPr lang="en-US" sz="2800" dirty="0" err="1">
                <a:solidFill>
                  <a:srgbClr val="090000"/>
                </a:solidFill>
                <a:latin typeface="Arial" panose="020B0604020202020204"/>
              </a:rPr>
              <a:t>khả</a:t>
            </a:r>
            <a:r>
              <a:rPr lang="en-US" sz="2800" dirty="0">
                <a:solidFill>
                  <a:srgbClr val="090000"/>
                </a:solidFill>
                <a:latin typeface="Arial" panose="020B0604020202020204"/>
              </a:rPr>
              <a:t> </a:t>
            </a:r>
            <a:r>
              <a:rPr lang="en-US" sz="2800" dirty="0" err="1">
                <a:solidFill>
                  <a:srgbClr val="090000"/>
                </a:solidFill>
                <a:latin typeface="Arial" panose="020B0604020202020204"/>
              </a:rPr>
              <a:t>năng</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và</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r>
              <a:rPr lang="en-US" sz="2800" dirty="0">
                <a:solidFill>
                  <a:srgbClr val="090000"/>
                </a:solidFill>
                <a:latin typeface="Arial" panose="020B0604020202020204"/>
              </a:rPr>
              <a:t> </a:t>
            </a:r>
            <a:r>
              <a:rPr lang="en-US" sz="2800" dirty="0" err="1">
                <a:solidFill>
                  <a:srgbClr val="090000"/>
                </a:solidFill>
                <a:latin typeface="Arial" panose="020B0604020202020204"/>
              </a:rPr>
              <a:t>của</a:t>
            </a:r>
            <a:r>
              <a:rPr lang="en-US" sz="2800" dirty="0">
                <a:solidFill>
                  <a:srgbClr val="090000"/>
                </a:solidFill>
                <a:latin typeface="Arial" panose="020B0604020202020204"/>
              </a:rPr>
              <a:t> </a:t>
            </a:r>
            <a:r>
              <a:rPr lang="en-US" sz="2800" dirty="0" err="1">
                <a:solidFill>
                  <a:srgbClr val="090000"/>
                </a:solidFill>
                <a:latin typeface="Arial" panose="020B0604020202020204"/>
              </a:rPr>
              <a:t>đất</a:t>
            </a:r>
            <a:r>
              <a:rPr lang="en-US" sz="2800" dirty="0">
                <a:solidFill>
                  <a:srgbClr val="090000"/>
                </a:solidFill>
                <a:latin typeface="Arial" panose="020B0604020202020204"/>
              </a:rPr>
              <a:t> </a:t>
            </a:r>
            <a:r>
              <a:rPr lang="en-US" sz="2800" dirty="0" err="1">
                <a:solidFill>
                  <a:srgbClr val="090000"/>
                </a:solidFill>
                <a:latin typeface="Arial" panose="020B0604020202020204"/>
              </a:rPr>
              <a:t>nước</a:t>
            </a:r>
            <a:r>
              <a:rPr lang="en-US" sz="2800" dirty="0">
                <a:solidFill>
                  <a:srgbClr val="090000"/>
                </a:solidFill>
                <a:latin typeface="Arial" panose="020B0604020202020204"/>
              </a:rPr>
              <a:t>, </a:t>
            </a:r>
            <a:r>
              <a:rPr lang="en-US" sz="2800" dirty="0" err="1">
                <a:solidFill>
                  <a:srgbClr val="090000"/>
                </a:solidFill>
                <a:latin typeface="Arial" panose="020B0604020202020204"/>
              </a:rPr>
              <a:t>kết</a:t>
            </a:r>
            <a:r>
              <a:rPr lang="en-US" sz="2800" dirty="0">
                <a:solidFill>
                  <a:srgbClr val="090000"/>
                </a:solidFill>
                <a:latin typeface="Arial" panose="020B0604020202020204"/>
              </a:rPr>
              <a:t> </a:t>
            </a:r>
            <a:r>
              <a:rPr lang="en-US" sz="2800" dirty="0" err="1">
                <a:solidFill>
                  <a:srgbClr val="090000"/>
                </a:solidFill>
                <a:latin typeface="Arial" panose="020B0604020202020204"/>
              </a:rPr>
              <a:t>hợp</a:t>
            </a:r>
            <a:r>
              <a:rPr lang="en-US" sz="2800" dirty="0">
                <a:solidFill>
                  <a:srgbClr val="090000"/>
                </a:solidFill>
                <a:latin typeface="Arial" panose="020B0604020202020204"/>
              </a:rPr>
              <a:t> </a:t>
            </a:r>
            <a:r>
              <a:rPr lang="en-US" sz="2800" dirty="0" err="1">
                <a:solidFill>
                  <a:srgbClr val="090000"/>
                </a:solidFill>
                <a:latin typeface="Arial" panose="020B0604020202020204"/>
              </a:rPr>
              <a:t>kinh</a:t>
            </a:r>
            <a:r>
              <a:rPr lang="en-US" sz="2800" dirty="0">
                <a:solidFill>
                  <a:srgbClr val="090000"/>
                </a:solidFill>
                <a:latin typeface="Arial" panose="020B0604020202020204"/>
              </a:rPr>
              <a:t> </a:t>
            </a:r>
            <a:r>
              <a:rPr lang="en-US" sz="2800" dirty="0" err="1">
                <a:solidFill>
                  <a:srgbClr val="090000"/>
                </a:solidFill>
                <a:latin typeface="Arial" panose="020B0604020202020204"/>
              </a:rPr>
              <a:t>tế</a:t>
            </a:r>
            <a:r>
              <a:rPr lang="en-US" sz="2800" dirty="0">
                <a:solidFill>
                  <a:srgbClr val="090000"/>
                </a:solidFill>
                <a:latin typeface="Arial" panose="020B0604020202020204"/>
              </a:rPr>
              <a:t> </a:t>
            </a:r>
            <a:r>
              <a:rPr lang="en-US" sz="2800" dirty="0" err="1">
                <a:solidFill>
                  <a:srgbClr val="090000"/>
                </a:solidFill>
                <a:latin typeface="Arial" panose="020B0604020202020204"/>
              </a:rPr>
              <a:t>với</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với</a:t>
            </a:r>
            <a:r>
              <a:rPr lang="en-US" sz="2800" dirty="0">
                <a:solidFill>
                  <a:srgbClr val="090000"/>
                </a:solidFill>
                <a:latin typeface="Arial" panose="020B0604020202020204"/>
              </a:rPr>
              <a:t> </a:t>
            </a:r>
            <a:r>
              <a:rPr lang="en-US" sz="2800" dirty="0" err="1">
                <a:solidFill>
                  <a:srgbClr val="090000"/>
                </a:solidFill>
                <a:latin typeface="Arial" panose="020B0604020202020204"/>
              </a:rPr>
              <a:t>kinh</a:t>
            </a:r>
            <a:r>
              <a:rPr lang="en-US" sz="2800" dirty="0">
                <a:solidFill>
                  <a:srgbClr val="090000"/>
                </a:solidFill>
                <a:latin typeface="Arial" panose="020B0604020202020204"/>
              </a:rPr>
              <a:t> </a:t>
            </a:r>
            <a:r>
              <a:rPr lang="en-US" sz="2800" dirty="0" err="1">
                <a:solidFill>
                  <a:srgbClr val="090000"/>
                </a:solidFill>
                <a:latin typeface="Arial" panose="020B0604020202020204"/>
              </a:rPr>
              <a:t>tế</a:t>
            </a:r>
            <a:r>
              <a:rPr lang="en-US" sz="2800" dirty="0">
                <a:solidFill>
                  <a:srgbClr val="090000"/>
                </a:solidFill>
                <a:latin typeface="Arial" panose="020B0604020202020204"/>
              </a:rPr>
              <a:t>. </a:t>
            </a:r>
          </a:p>
          <a:p>
            <a:pPr>
              <a:lnSpc>
                <a:spcPts val="5040"/>
              </a:lnSpc>
              <a:spcBef>
                <a:spcPct val="0"/>
              </a:spcBef>
            </a:pPr>
            <a:r>
              <a:rPr lang="en-US" sz="2800" dirty="0">
                <a:solidFill>
                  <a:srgbClr val="090000"/>
                </a:solidFill>
                <a:latin typeface="Arial" panose="020B0604020202020204"/>
              </a:rPr>
              <a:t>- </a:t>
            </a:r>
            <a:r>
              <a:rPr lang="en-US" sz="2800" dirty="0" err="1">
                <a:solidFill>
                  <a:srgbClr val="090000"/>
                </a:solidFill>
                <a:latin typeface="Arial" panose="020B0604020202020204"/>
              </a:rPr>
              <a:t>Xây</a:t>
            </a:r>
            <a:r>
              <a:rPr lang="en-US" sz="2800" dirty="0">
                <a:solidFill>
                  <a:srgbClr val="090000"/>
                </a:solidFill>
                <a:latin typeface="Arial" panose="020B0604020202020204"/>
              </a:rPr>
              <a:t> </a:t>
            </a:r>
            <a:r>
              <a:rPr lang="en-US" sz="2800" dirty="0" err="1">
                <a:solidFill>
                  <a:srgbClr val="090000"/>
                </a:solidFill>
                <a:latin typeface="Arial" panose="020B0604020202020204"/>
              </a:rPr>
              <a:t>dựng</a:t>
            </a:r>
            <a:r>
              <a:rPr lang="en-US" sz="2800" dirty="0">
                <a:solidFill>
                  <a:srgbClr val="090000"/>
                </a:solidFill>
                <a:latin typeface="Arial" panose="020B0604020202020204"/>
              </a:rPr>
              <a:t> </a:t>
            </a:r>
            <a:r>
              <a:rPr lang="en-US" sz="2800" dirty="0" err="1">
                <a:solidFill>
                  <a:srgbClr val="090000"/>
                </a:solidFill>
                <a:latin typeface="Arial" panose="020B0604020202020204"/>
              </a:rPr>
              <a:t>lực</a:t>
            </a:r>
            <a:r>
              <a:rPr lang="en-US" sz="2800" dirty="0">
                <a:solidFill>
                  <a:srgbClr val="090000"/>
                </a:solidFill>
                <a:latin typeface="Arial" panose="020B0604020202020204"/>
              </a:rPr>
              <a:t> </a:t>
            </a:r>
            <a:r>
              <a:rPr lang="en-US" sz="2800" dirty="0" err="1">
                <a:solidFill>
                  <a:srgbClr val="090000"/>
                </a:solidFill>
                <a:latin typeface="Arial" panose="020B0604020202020204"/>
              </a:rPr>
              <a:t>lượng</a:t>
            </a:r>
            <a:r>
              <a:rPr lang="en-US" sz="2800" dirty="0">
                <a:solidFill>
                  <a:srgbClr val="090000"/>
                </a:solidFill>
                <a:latin typeface="Arial" panose="020B0604020202020204"/>
              </a:rPr>
              <a:t> </a:t>
            </a:r>
            <a:r>
              <a:rPr lang="en-US" sz="2800" dirty="0" err="1">
                <a:solidFill>
                  <a:srgbClr val="090000"/>
                </a:solidFill>
                <a:latin typeface="Arial" panose="020B0604020202020204"/>
              </a:rPr>
              <a:t>công</a:t>
            </a:r>
            <a:r>
              <a:rPr lang="en-US" sz="2800" dirty="0">
                <a:solidFill>
                  <a:srgbClr val="090000"/>
                </a:solidFill>
                <a:latin typeface="Arial" panose="020B0604020202020204"/>
              </a:rPr>
              <a:t> an </a:t>
            </a:r>
            <a:r>
              <a:rPr lang="en-US" sz="2800" dirty="0" err="1">
                <a:solidFill>
                  <a:srgbClr val="090000"/>
                </a:solidFill>
                <a:latin typeface="Arial" panose="020B0604020202020204"/>
              </a:rPr>
              <a:t>nhân</a:t>
            </a:r>
            <a:r>
              <a:rPr lang="en-US" sz="2800" dirty="0">
                <a:solidFill>
                  <a:srgbClr val="090000"/>
                </a:solidFill>
                <a:latin typeface="Arial" panose="020B0604020202020204"/>
              </a:rPr>
              <a:t> </a:t>
            </a:r>
            <a:r>
              <a:rPr lang="en-US" sz="2800" dirty="0" err="1">
                <a:solidFill>
                  <a:srgbClr val="090000"/>
                </a:solidFill>
                <a:latin typeface="Arial" panose="020B0604020202020204"/>
              </a:rPr>
              <a:t>dân</a:t>
            </a:r>
            <a:r>
              <a:rPr lang="en-US" sz="2800" dirty="0">
                <a:solidFill>
                  <a:srgbClr val="090000"/>
                </a:solidFill>
                <a:latin typeface="Arial" panose="020B0604020202020204"/>
              </a:rPr>
              <a:t> </a:t>
            </a:r>
            <a:r>
              <a:rPr lang="en-US" sz="2800" dirty="0" err="1">
                <a:solidFill>
                  <a:srgbClr val="090000"/>
                </a:solidFill>
                <a:latin typeface="Arial" panose="020B0604020202020204"/>
              </a:rPr>
              <a:t>trong</a:t>
            </a:r>
            <a:r>
              <a:rPr lang="en-US" sz="2800" dirty="0">
                <a:solidFill>
                  <a:srgbClr val="090000"/>
                </a:solidFill>
                <a:latin typeface="Arial" panose="020B0604020202020204"/>
              </a:rPr>
              <a:t> </a:t>
            </a:r>
            <a:r>
              <a:rPr lang="en-US" sz="2800" dirty="0" err="1">
                <a:solidFill>
                  <a:srgbClr val="090000"/>
                </a:solidFill>
                <a:latin typeface="Arial" panose="020B0604020202020204"/>
              </a:rPr>
              <a:t>sạch</a:t>
            </a:r>
            <a:r>
              <a:rPr lang="en-US" sz="2800" dirty="0">
                <a:solidFill>
                  <a:srgbClr val="090000"/>
                </a:solidFill>
                <a:latin typeface="Arial" panose="020B0604020202020204"/>
              </a:rPr>
              <a:t>,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t>
            </a:r>
            <a:r>
              <a:rPr lang="en-US" sz="2800" dirty="0" err="1">
                <a:solidFill>
                  <a:srgbClr val="090000"/>
                </a:solidFill>
                <a:latin typeface="Arial" panose="020B0604020202020204"/>
              </a:rPr>
              <a:t>mạnh</a:t>
            </a:r>
            <a:endParaRPr lang="en-US" sz="2800" dirty="0">
              <a:solidFill>
                <a:srgbClr val="090000"/>
              </a:solidFill>
              <a:latin typeface="Arial" panose="020B0604020202020204"/>
            </a:endParaRPr>
          </a:p>
        </p:txBody>
      </p:sp>
      <p:sp>
        <p:nvSpPr>
          <p:cNvPr id="21"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4"/>
            <a:stretch>
              <a:fillRect/>
            </a:stretch>
          </a:blipFill>
        </p:spPr>
      </p:sp>
      <p:sp>
        <p:nvSpPr>
          <p:cNvPr id="22"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5"/>
            <a:stretch>
              <a:fillRect/>
            </a:stretch>
          </a:blipFill>
        </p:spPr>
      </p:sp>
      <p:sp>
        <p:nvSpPr>
          <p:cNvPr id="24" name="Freeform 12"/>
          <p:cNvSpPr/>
          <p:nvPr/>
        </p:nvSpPr>
        <p:spPr>
          <a:xfrm>
            <a:off x="12456936" y="6827276"/>
            <a:ext cx="4987401" cy="3028449"/>
          </a:xfrm>
          <a:custGeom>
            <a:avLst/>
            <a:gdLst/>
            <a:ahLst/>
            <a:cxnLst/>
            <a:rect l="l" t="t" r="r" b="b"/>
            <a:pathLst>
              <a:path w="5318988" h="5422701">
                <a:moveTo>
                  <a:pt x="0" y="0"/>
                </a:moveTo>
                <a:lnTo>
                  <a:pt x="5318988" y="0"/>
                </a:lnTo>
                <a:lnTo>
                  <a:pt x="5318988" y="5422700"/>
                </a:lnTo>
                <a:lnTo>
                  <a:pt x="0" y="5422700"/>
                </a:lnTo>
                <a:lnTo>
                  <a:pt x="0" y="0"/>
                </a:lnTo>
                <a:close/>
              </a:path>
            </a:pathLst>
          </a:custGeom>
          <a:blipFill>
            <a:blip r:embed="rId6"/>
            <a:stretch>
              <a:fillRect/>
            </a:stretch>
          </a:blipFill>
        </p:spPr>
      </p:sp>
      <p:grpSp>
        <p:nvGrpSpPr>
          <p:cNvPr id="26" name="Group 9"/>
          <p:cNvGrpSpPr/>
          <p:nvPr/>
        </p:nvGrpSpPr>
        <p:grpSpPr>
          <a:xfrm>
            <a:off x="533400" y="7257261"/>
            <a:ext cx="10519918" cy="2615798"/>
            <a:chOff x="0" y="0"/>
            <a:chExt cx="1922199" cy="1363049"/>
          </a:xfrm>
        </p:grpSpPr>
        <p:sp>
          <p:nvSpPr>
            <p:cNvPr id="27" name="Freeform 10"/>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28" name="TextBox 11"/>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29" name="TextBox 14"/>
          <p:cNvSpPr txBox="1"/>
          <p:nvPr/>
        </p:nvSpPr>
        <p:spPr>
          <a:xfrm>
            <a:off x="1044123" y="7192379"/>
            <a:ext cx="10680339" cy="3206006"/>
          </a:xfrm>
          <a:prstGeom prst="rect">
            <a:avLst/>
          </a:prstGeom>
        </p:spPr>
        <p:txBody>
          <a:bodyPr wrap="square" lIns="0" tIns="0" rIns="0" bIns="0" rtlCol="0" anchor="t">
            <a:spAutoFit/>
          </a:bodyPr>
          <a:lstStyle/>
          <a:p>
            <a:pPr>
              <a:lnSpc>
                <a:spcPts val="5040"/>
              </a:lnSpc>
            </a:pP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Bảo</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vệ</a:t>
            </a:r>
            <a:r>
              <a:rPr lang="en-US" sz="2800" dirty="0">
                <a:solidFill>
                  <a:srgbClr val="090000"/>
                </a:solidFill>
                <a:latin typeface="Arial" panose="020B0604020202020204"/>
              </a:rPr>
              <a:t>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t>
            </a:r>
            <a:r>
              <a:rPr lang="en-US" sz="2800" dirty="0" err="1">
                <a:solidFill>
                  <a:srgbClr val="090000"/>
                </a:solidFill>
                <a:latin typeface="Arial" panose="020B0604020202020204"/>
              </a:rPr>
              <a:t>chắc</a:t>
            </a:r>
            <a:r>
              <a:rPr lang="en-US" sz="2800" dirty="0">
                <a:solidFill>
                  <a:srgbClr val="090000"/>
                </a:solidFill>
                <a:latin typeface="Arial" panose="020B0604020202020204"/>
              </a:rPr>
              <a:t> </a:t>
            </a:r>
            <a:r>
              <a:rPr lang="en-US" sz="2800" dirty="0" err="1">
                <a:solidFill>
                  <a:srgbClr val="090000"/>
                </a:solidFill>
                <a:latin typeface="Arial" panose="020B0604020202020204"/>
              </a:rPr>
              <a:t>độc</a:t>
            </a:r>
            <a:r>
              <a:rPr lang="en-US" sz="2800" dirty="0">
                <a:solidFill>
                  <a:srgbClr val="090000"/>
                </a:solidFill>
                <a:latin typeface="Arial" panose="020B0604020202020204"/>
              </a:rPr>
              <a:t> </a:t>
            </a:r>
            <a:r>
              <a:rPr lang="en-US" sz="2800" dirty="0" err="1">
                <a:solidFill>
                  <a:srgbClr val="090000"/>
                </a:solidFill>
                <a:latin typeface="Arial" panose="020B0604020202020204"/>
              </a:rPr>
              <a:t>lập</a:t>
            </a:r>
            <a:r>
              <a:rPr lang="en-US" sz="2800" dirty="0">
                <a:solidFill>
                  <a:srgbClr val="090000"/>
                </a:solidFill>
                <a:latin typeface="Arial" panose="020B0604020202020204"/>
              </a:rPr>
              <a:t>, </a:t>
            </a:r>
            <a:r>
              <a:rPr lang="en-US" sz="2800" dirty="0" err="1">
                <a:solidFill>
                  <a:srgbClr val="090000"/>
                </a:solidFill>
                <a:latin typeface="Arial" panose="020B0604020202020204"/>
              </a:rPr>
              <a:t>chủ</a:t>
            </a:r>
            <a:r>
              <a:rPr lang="en-US" sz="2800" dirty="0">
                <a:solidFill>
                  <a:srgbClr val="090000"/>
                </a:solidFill>
                <a:latin typeface="Arial" panose="020B0604020202020204"/>
              </a:rPr>
              <a:t> </a:t>
            </a:r>
            <a:r>
              <a:rPr lang="en-US" sz="2800" dirty="0" err="1">
                <a:solidFill>
                  <a:srgbClr val="090000"/>
                </a:solidFill>
                <a:latin typeface="Arial" panose="020B0604020202020204"/>
              </a:rPr>
              <a:t>quyền</a:t>
            </a:r>
            <a:r>
              <a:rPr lang="en-US" sz="2800" dirty="0">
                <a:solidFill>
                  <a:srgbClr val="090000"/>
                </a:solidFill>
                <a:latin typeface="Arial" panose="020B0604020202020204"/>
              </a:rPr>
              <a:t>, </a:t>
            </a:r>
            <a:r>
              <a:rPr lang="en-US" sz="2800" dirty="0" err="1">
                <a:solidFill>
                  <a:srgbClr val="090000"/>
                </a:solidFill>
                <a:latin typeface="Arial" panose="020B0604020202020204"/>
              </a:rPr>
              <a:t>toàn</a:t>
            </a:r>
            <a:r>
              <a:rPr lang="en-US" sz="2800" dirty="0">
                <a:solidFill>
                  <a:srgbClr val="090000"/>
                </a:solidFill>
                <a:latin typeface="Arial" panose="020B0604020202020204"/>
              </a:rPr>
              <a:t> </a:t>
            </a:r>
            <a:r>
              <a:rPr lang="en-US" sz="2800" dirty="0" err="1">
                <a:solidFill>
                  <a:srgbClr val="090000"/>
                </a:solidFill>
                <a:latin typeface="Arial" panose="020B0604020202020204"/>
              </a:rPr>
              <a:t>vẹn</a:t>
            </a:r>
            <a:r>
              <a:rPr lang="en-US" sz="2800" dirty="0">
                <a:solidFill>
                  <a:srgbClr val="090000"/>
                </a:solidFill>
                <a:latin typeface="Arial" panose="020B0604020202020204"/>
              </a:rPr>
              <a:t> </a:t>
            </a:r>
            <a:r>
              <a:rPr lang="en-US" sz="2800" dirty="0" err="1">
                <a:solidFill>
                  <a:srgbClr val="090000"/>
                </a:solidFill>
                <a:latin typeface="Arial" panose="020B0604020202020204"/>
              </a:rPr>
              <a:t>lãnh</a:t>
            </a:r>
            <a:r>
              <a:rPr lang="en-US" sz="2800" dirty="0">
                <a:solidFill>
                  <a:srgbClr val="090000"/>
                </a:solidFill>
                <a:latin typeface="Arial" panose="020B0604020202020204"/>
              </a:rPr>
              <a:t> </a:t>
            </a:r>
            <a:r>
              <a:rPr lang="en-US" sz="2800" dirty="0" err="1">
                <a:solidFill>
                  <a:srgbClr val="090000"/>
                </a:solidFill>
                <a:latin typeface="Arial" panose="020B0604020202020204"/>
              </a:rPr>
              <a:t>thổ</a:t>
            </a:r>
            <a:r>
              <a:rPr lang="en-US" sz="2800" dirty="0">
                <a:solidFill>
                  <a:srgbClr val="090000"/>
                </a:solidFill>
                <a:latin typeface="Arial" panose="020B0604020202020204"/>
              </a:rPr>
              <a:t> </a:t>
            </a:r>
            <a:endParaRPr lang="en-US" sz="2800" dirty="0" smtClean="0">
              <a:solidFill>
                <a:srgbClr val="090000"/>
              </a:solidFill>
              <a:latin typeface="Arial" panose="020B0604020202020204"/>
            </a:endParaRPr>
          </a:p>
          <a:p>
            <a:pPr>
              <a:lnSpc>
                <a:spcPts val="5040"/>
              </a:lnSpc>
            </a:pP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Củng</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cố</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giữ</a:t>
            </a:r>
            <a:r>
              <a:rPr lang="en-US" sz="2800" dirty="0">
                <a:solidFill>
                  <a:srgbClr val="090000"/>
                </a:solidFill>
                <a:latin typeface="Arial" panose="020B0604020202020204"/>
              </a:rPr>
              <a:t>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gia</a:t>
            </a:r>
            <a:r>
              <a:rPr lang="en-US" sz="2800" dirty="0" smtClean="0">
                <a:solidFill>
                  <a:srgbClr val="090000"/>
                </a:solidFill>
                <a:latin typeface="Arial" panose="020B0604020202020204"/>
              </a:rPr>
              <a:t>.</a:t>
            </a:r>
          </a:p>
          <a:p>
            <a:pPr>
              <a:lnSpc>
                <a:spcPts val="5040"/>
              </a:lnSpc>
            </a:pP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Nâng</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cao</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tính</a:t>
            </a:r>
            <a:r>
              <a:rPr lang="en-US" sz="2800" dirty="0">
                <a:solidFill>
                  <a:srgbClr val="090000"/>
                </a:solidFill>
                <a:latin typeface="Arial" panose="020B0604020202020204"/>
              </a:rPr>
              <a:t> </a:t>
            </a:r>
            <a:r>
              <a:rPr lang="en-US" sz="2800" dirty="0" err="1">
                <a:solidFill>
                  <a:srgbClr val="090000"/>
                </a:solidFill>
                <a:latin typeface="Arial" panose="020B0604020202020204"/>
              </a:rPr>
              <a:t>cảnh</a:t>
            </a:r>
            <a:r>
              <a:rPr lang="en-US" sz="2800" dirty="0">
                <a:solidFill>
                  <a:srgbClr val="090000"/>
                </a:solidFill>
                <a:latin typeface="Arial" panose="020B0604020202020204"/>
              </a:rPr>
              <a:t> </a:t>
            </a:r>
            <a:r>
              <a:rPr lang="en-US" sz="2800" dirty="0" err="1">
                <a:solidFill>
                  <a:srgbClr val="090000"/>
                </a:solidFill>
                <a:latin typeface="Arial" panose="020B0604020202020204"/>
              </a:rPr>
              <a:t>giác</a:t>
            </a:r>
            <a:r>
              <a:rPr lang="en-US" sz="2800" dirty="0">
                <a:solidFill>
                  <a:srgbClr val="090000"/>
                </a:solidFill>
                <a:latin typeface="Arial" panose="020B0604020202020204"/>
              </a:rPr>
              <a:t>, </a:t>
            </a:r>
            <a:r>
              <a:rPr lang="en-US" sz="2800" dirty="0" err="1">
                <a:solidFill>
                  <a:srgbClr val="090000"/>
                </a:solidFill>
                <a:latin typeface="Arial" panose="020B0604020202020204"/>
              </a:rPr>
              <a:t>giác</a:t>
            </a:r>
            <a:r>
              <a:rPr lang="en-US" sz="2800" dirty="0">
                <a:solidFill>
                  <a:srgbClr val="090000"/>
                </a:solidFill>
                <a:latin typeface="Arial" panose="020B0604020202020204"/>
              </a:rPr>
              <a:t> </a:t>
            </a:r>
            <a:r>
              <a:rPr lang="en-US" sz="2800" dirty="0" err="1">
                <a:solidFill>
                  <a:srgbClr val="090000"/>
                </a:solidFill>
                <a:latin typeface="Arial" panose="020B0604020202020204"/>
              </a:rPr>
              <a:t>ngộ</a:t>
            </a:r>
            <a:r>
              <a:rPr lang="en-US" sz="2800" dirty="0">
                <a:solidFill>
                  <a:srgbClr val="090000"/>
                </a:solidFill>
                <a:latin typeface="Arial" panose="020B0604020202020204"/>
              </a:rPr>
              <a:t> </a:t>
            </a:r>
            <a:r>
              <a:rPr lang="en-US" sz="2800" dirty="0" err="1">
                <a:solidFill>
                  <a:srgbClr val="090000"/>
                </a:solidFill>
                <a:latin typeface="Arial" panose="020B0604020202020204"/>
              </a:rPr>
              <a:t>của</a:t>
            </a:r>
            <a:r>
              <a:rPr lang="en-US" sz="2800" dirty="0">
                <a:solidFill>
                  <a:srgbClr val="090000"/>
                </a:solidFill>
                <a:latin typeface="Arial" panose="020B0604020202020204"/>
              </a:rPr>
              <a:t> </a:t>
            </a:r>
            <a:r>
              <a:rPr lang="en-US" sz="2800" dirty="0" err="1">
                <a:solidFill>
                  <a:srgbClr val="090000"/>
                </a:solidFill>
                <a:latin typeface="Arial" panose="020B0604020202020204"/>
              </a:rPr>
              <a:t>nhân</a:t>
            </a:r>
            <a:r>
              <a:rPr lang="en-US" sz="2800" dirty="0">
                <a:solidFill>
                  <a:srgbClr val="090000"/>
                </a:solidFill>
                <a:latin typeface="Arial" panose="020B0604020202020204"/>
              </a:rPr>
              <a:t> </a:t>
            </a:r>
            <a:r>
              <a:rPr lang="en-US" sz="2800" dirty="0" err="1" smtClean="0">
                <a:solidFill>
                  <a:srgbClr val="090000"/>
                </a:solidFill>
                <a:latin typeface="Arial" panose="020B0604020202020204"/>
              </a:rPr>
              <a:t>dân</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và</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phát</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triển</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quốc</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phòng</a:t>
            </a:r>
            <a:endParaRPr lang="en-US" sz="2800" dirty="0">
              <a:solidFill>
                <a:srgbClr val="090000"/>
              </a:solidFill>
              <a:latin typeface="Arial" panose="020B0604020202020204"/>
            </a:endParaRPr>
          </a:p>
          <a:p>
            <a:pPr>
              <a:lnSpc>
                <a:spcPts val="5040"/>
              </a:lnSpc>
              <a:spcBef>
                <a:spcPct val="0"/>
              </a:spcBef>
            </a:pPr>
            <a:endParaRPr lang="en-US" sz="2800" dirty="0">
              <a:solidFill>
                <a:srgbClr val="090000"/>
              </a:solidFill>
              <a:latin typeface="Arial" panose="020B0604020202020204"/>
            </a:endParaRPr>
          </a:p>
        </p:txBody>
      </p:sp>
      <p:sp>
        <p:nvSpPr>
          <p:cNvPr id="30" name="Right Arrow 29"/>
          <p:cNvSpPr/>
          <p:nvPr/>
        </p:nvSpPr>
        <p:spPr>
          <a:xfrm>
            <a:off x="4876800" y="4865081"/>
            <a:ext cx="1221907" cy="38304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1" name="Right Arrow 30"/>
          <p:cNvSpPr/>
          <p:nvPr/>
        </p:nvSpPr>
        <p:spPr>
          <a:xfrm rot="10800000">
            <a:off x="11236455" y="8416283"/>
            <a:ext cx="1162056" cy="32847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5" name="Group 3"/>
          <p:cNvGrpSpPr/>
          <p:nvPr/>
        </p:nvGrpSpPr>
        <p:grpSpPr>
          <a:xfrm>
            <a:off x="2438400" y="191290"/>
            <a:ext cx="13639800" cy="1174304"/>
            <a:chOff x="0" y="0"/>
            <a:chExt cx="4482044" cy="418263"/>
          </a:xfrm>
        </p:grpSpPr>
        <p:sp>
          <p:nvSpPr>
            <p:cNvPr id="32"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33"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34" name="TextBox 10"/>
          <p:cNvSpPr txBox="1"/>
          <p:nvPr/>
        </p:nvSpPr>
        <p:spPr>
          <a:xfrm>
            <a:off x="2743200" y="314759"/>
            <a:ext cx="13155994" cy="795089"/>
          </a:xfrm>
          <a:prstGeom prst="rect">
            <a:avLst/>
          </a:prstGeom>
        </p:spPr>
        <p:txBody>
          <a:bodyPr wrap="square" lIns="0" tIns="0" rIns="0" bIns="0" rtlCol="0" anchor="t">
            <a:spAutoFit/>
          </a:bodyPr>
          <a:lstStyle/>
          <a:p>
            <a:pPr algn="ctr">
              <a:lnSpc>
                <a:spcPts val="6160"/>
              </a:lnSpc>
              <a:spcBef>
                <a:spcPct val="0"/>
              </a:spcBef>
            </a:pPr>
            <a:r>
              <a:rPr lang="en-US" sz="3600" dirty="0">
                <a:solidFill>
                  <a:srgbClr val="090000"/>
                </a:solidFill>
                <a:latin typeface="Arial" panose="020B0604020202020204"/>
              </a:rPr>
              <a:t>02. </a:t>
            </a:r>
            <a:r>
              <a:rPr lang="en-US" sz="3600" dirty="0" err="1">
                <a:solidFill>
                  <a:srgbClr val="090000"/>
                </a:solidFill>
                <a:latin typeface="Arial" panose="020B0604020202020204"/>
              </a:rPr>
              <a:t>Quá</a:t>
            </a:r>
            <a:r>
              <a:rPr lang="en-US" sz="3600" dirty="0">
                <a:solidFill>
                  <a:srgbClr val="090000"/>
                </a:solidFill>
                <a:latin typeface="Arial" panose="020B0604020202020204"/>
              </a:rPr>
              <a:t> </a:t>
            </a:r>
            <a:r>
              <a:rPr lang="en-US" sz="3600" dirty="0" err="1">
                <a:solidFill>
                  <a:srgbClr val="090000"/>
                </a:solidFill>
                <a:latin typeface="Arial" panose="020B0604020202020204"/>
              </a:rPr>
              <a:t>trình</a:t>
            </a:r>
            <a:r>
              <a:rPr lang="en-US" sz="3600" dirty="0">
                <a:solidFill>
                  <a:srgbClr val="090000"/>
                </a:solidFill>
                <a:latin typeface="Arial" panose="020B0604020202020204"/>
              </a:rPr>
              <a:t> </a:t>
            </a:r>
            <a:r>
              <a:rPr lang="en-US" sz="3600" dirty="0" err="1">
                <a:solidFill>
                  <a:srgbClr val="090000"/>
                </a:solidFill>
                <a:latin typeface="Arial" panose="020B0604020202020204"/>
              </a:rPr>
              <a:t>lãnh</a:t>
            </a:r>
            <a:r>
              <a:rPr lang="en-US" sz="3600" dirty="0">
                <a:solidFill>
                  <a:srgbClr val="090000"/>
                </a:solidFill>
                <a:latin typeface="Arial" panose="020B0604020202020204"/>
              </a:rPr>
              <a:t> </a:t>
            </a:r>
            <a:r>
              <a:rPr lang="en-US" sz="3600" dirty="0" err="1">
                <a:solidFill>
                  <a:srgbClr val="090000"/>
                </a:solidFill>
                <a:latin typeface="Arial" panose="020B0604020202020204"/>
              </a:rPr>
              <a:t>đạo</a:t>
            </a:r>
            <a:r>
              <a:rPr lang="en-US" sz="3600" dirty="0">
                <a:solidFill>
                  <a:srgbClr val="090000"/>
                </a:solidFill>
                <a:latin typeface="Arial" panose="020B0604020202020204"/>
              </a:rPr>
              <a:t> </a:t>
            </a:r>
            <a:r>
              <a:rPr lang="en-US" sz="3600" dirty="0" err="1">
                <a:solidFill>
                  <a:srgbClr val="090000"/>
                </a:solidFill>
                <a:latin typeface="Arial" panose="020B0604020202020204"/>
              </a:rPr>
              <a:t>giữ</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vững</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r>
              <a:rPr lang="en-US" sz="3600" dirty="0" smtClean="0">
                <a:solidFill>
                  <a:srgbClr val="090000"/>
                </a:solidFill>
                <a:latin typeface="Arial" panose="020B0604020202020204"/>
              </a:rPr>
              <a:t> </a:t>
            </a:r>
            <a:r>
              <a:rPr lang="en-US" sz="3600" dirty="0" err="1">
                <a:solidFill>
                  <a:srgbClr val="090000"/>
                </a:solidFill>
                <a:latin typeface="Arial" panose="020B0604020202020204"/>
              </a:rPr>
              <a:t>của</a:t>
            </a:r>
            <a:r>
              <a:rPr lang="en-US" sz="3600" dirty="0">
                <a:solidFill>
                  <a:srgbClr val="090000"/>
                </a:solidFill>
                <a:latin typeface="Arial" panose="020B0604020202020204"/>
              </a:rPr>
              <a:t> </a:t>
            </a:r>
            <a:r>
              <a:rPr lang="en-US" sz="3600" dirty="0" err="1">
                <a:solidFill>
                  <a:srgbClr val="090000"/>
                </a:solidFill>
                <a:latin typeface="Arial" panose="020B0604020202020204"/>
              </a:rPr>
              <a:t>Đảng</a:t>
            </a:r>
            <a:endParaRPr lang="en-US" sz="3600" dirty="0">
              <a:solidFill>
                <a:srgbClr val="090000"/>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9" grpId="0"/>
      <p:bldP spid="30"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6957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8" name="Group 8"/>
          <p:cNvGrpSpPr/>
          <p:nvPr/>
        </p:nvGrpSpPr>
        <p:grpSpPr>
          <a:xfrm>
            <a:off x="658099" y="1302164"/>
            <a:ext cx="7419101" cy="2835090"/>
            <a:chOff x="0" y="-314785"/>
            <a:chExt cx="2863557" cy="1127585"/>
          </a:xfrm>
        </p:grpSpPr>
        <p:sp>
          <p:nvSpPr>
            <p:cNvPr id="9" name="Freeform 9"/>
            <p:cNvSpPr/>
            <p:nvPr/>
          </p:nvSpPr>
          <p:spPr>
            <a:xfrm>
              <a:off x="0" y="0"/>
              <a:ext cx="2863557" cy="465131"/>
            </a:xfrm>
            <a:custGeom>
              <a:avLst/>
              <a:gdLst/>
              <a:ahLst/>
              <a:cxnLst/>
              <a:rect l="l" t="t" r="r" b="b"/>
              <a:pathLst>
                <a:path w="2863557" h="465131">
                  <a:moveTo>
                    <a:pt x="0" y="0"/>
                  </a:moveTo>
                  <a:lnTo>
                    <a:pt x="2863557" y="0"/>
                  </a:lnTo>
                  <a:lnTo>
                    <a:pt x="2863557" y="465131"/>
                  </a:lnTo>
                  <a:lnTo>
                    <a:pt x="0" y="465131"/>
                  </a:lnTo>
                  <a:close/>
                </a:path>
              </a:pathLst>
            </a:custGeom>
            <a:solidFill>
              <a:srgbClr val="92FD7C"/>
            </a:solidFill>
          </p:spPr>
        </p:sp>
        <p:sp>
          <p:nvSpPr>
            <p:cNvPr id="10" name="TextBox 10"/>
            <p:cNvSpPr txBox="1"/>
            <p:nvPr/>
          </p:nvSpPr>
          <p:spPr>
            <a:xfrm>
              <a:off x="0" y="-314785"/>
              <a:ext cx="2863557" cy="1127585"/>
            </a:xfrm>
            <a:prstGeom prst="rect">
              <a:avLst/>
            </a:prstGeom>
          </p:spPr>
          <p:txBody>
            <a:bodyPr lIns="50800" tIns="50800" rIns="50800" bIns="50800" rtlCol="0" anchor="ctr"/>
            <a:lstStyle/>
            <a:p>
              <a:pPr algn="ctr">
                <a:lnSpc>
                  <a:spcPts val="6020"/>
                </a:lnSpc>
                <a:spcBef>
                  <a:spcPct val="0"/>
                </a:spcBef>
              </a:pPr>
              <a:r>
                <a:rPr lang="en-US" sz="4300" dirty="0">
                  <a:solidFill>
                    <a:srgbClr val="090000"/>
                  </a:solidFill>
                  <a:latin typeface="Arial" panose="020B0604020202020204"/>
                </a:rPr>
                <a:t> </a:t>
              </a:r>
              <a:r>
                <a:rPr lang="en-US" sz="4200" dirty="0" err="1">
                  <a:solidFill>
                    <a:srgbClr val="090000"/>
                  </a:solidFill>
                  <a:latin typeface="Arial" panose="020B0604020202020204"/>
                </a:rPr>
                <a:t>Quá</a:t>
              </a:r>
              <a:r>
                <a:rPr lang="en-US" sz="4200" dirty="0">
                  <a:solidFill>
                    <a:srgbClr val="090000"/>
                  </a:solidFill>
                  <a:latin typeface="Arial" panose="020B0604020202020204"/>
                </a:rPr>
                <a:t> </a:t>
              </a:r>
              <a:r>
                <a:rPr lang="en-US" sz="4200" dirty="0" err="1">
                  <a:solidFill>
                    <a:srgbClr val="090000"/>
                  </a:solidFill>
                  <a:latin typeface="Arial" panose="020B0604020202020204"/>
                </a:rPr>
                <a:t>trình</a:t>
              </a:r>
              <a:r>
                <a:rPr lang="en-US" sz="4200" dirty="0">
                  <a:solidFill>
                    <a:srgbClr val="090000"/>
                  </a:solidFill>
                  <a:latin typeface="Arial" panose="020B0604020202020204"/>
                </a:rPr>
                <a:t> </a:t>
              </a:r>
              <a:r>
                <a:rPr lang="en-US" sz="4200" dirty="0" err="1">
                  <a:solidFill>
                    <a:srgbClr val="090000"/>
                  </a:solidFill>
                  <a:latin typeface="Arial" panose="020B0604020202020204"/>
                </a:rPr>
                <a:t>chỉ</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thực</a:t>
              </a:r>
              <a:r>
                <a:rPr lang="en-US" sz="4200" dirty="0">
                  <a:solidFill>
                    <a:srgbClr val="090000"/>
                  </a:solidFill>
                  <a:latin typeface="Arial" panose="020B0604020202020204"/>
                </a:rPr>
                <a:t> </a:t>
              </a:r>
              <a:r>
                <a:rPr lang="en-US" sz="4200" dirty="0" err="1">
                  <a:solidFill>
                    <a:srgbClr val="090000"/>
                  </a:solidFill>
                  <a:latin typeface="Arial" panose="020B0604020202020204"/>
                </a:rPr>
                <a:t>hiện</a:t>
              </a:r>
              <a:endParaRPr lang="en-US" sz="4200" dirty="0">
                <a:solidFill>
                  <a:srgbClr val="090000"/>
                </a:solidFill>
                <a:latin typeface="Arial" panose="020B0604020202020204"/>
              </a:endParaRPr>
            </a:p>
          </p:txBody>
        </p:sp>
      </p:grpSp>
      <p:grpSp>
        <p:nvGrpSpPr>
          <p:cNvPr id="3" name="Group 2"/>
          <p:cNvGrpSpPr/>
          <p:nvPr/>
        </p:nvGrpSpPr>
        <p:grpSpPr>
          <a:xfrm>
            <a:off x="6324598" y="3705274"/>
            <a:ext cx="11811002" cy="2751042"/>
            <a:chOff x="6344446" y="3705274"/>
            <a:chExt cx="10715871" cy="2751042"/>
          </a:xfrm>
        </p:grpSpPr>
        <p:grpSp>
          <p:nvGrpSpPr>
            <p:cNvPr id="13" name="Group 13"/>
            <p:cNvGrpSpPr/>
            <p:nvPr/>
          </p:nvGrpSpPr>
          <p:grpSpPr>
            <a:xfrm>
              <a:off x="6344446" y="3705274"/>
              <a:ext cx="10422718" cy="2751042"/>
              <a:chOff x="-55629" y="-38100"/>
              <a:chExt cx="1922199" cy="1401149"/>
            </a:xfrm>
          </p:grpSpPr>
          <p:sp>
            <p:nvSpPr>
              <p:cNvPr id="14" name="Freeform 14"/>
              <p:cNvSpPr/>
              <p:nvPr/>
            </p:nvSpPr>
            <p:spPr>
              <a:xfrm>
                <a:off x="-55629"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6646083" y="4098701"/>
              <a:ext cx="10414234" cy="1923604"/>
            </a:xfrm>
            <a:prstGeom prst="rect">
              <a:avLst/>
            </a:prstGeom>
          </p:spPr>
          <p:txBody>
            <a:bodyPr wrap="square" lIns="0" tIns="0" rIns="0" bIns="0" rtlCol="0" anchor="t">
              <a:spAutoFit/>
            </a:bodyPr>
            <a:lstStyle/>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Kết</a:t>
              </a:r>
              <a:r>
                <a:rPr lang="en-US" sz="2800" dirty="0">
                  <a:solidFill>
                    <a:srgbClr val="090000"/>
                  </a:solidFill>
                  <a:latin typeface="Arial" panose="020B0604020202020204"/>
                </a:rPr>
                <a:t> </a:t>
              </a:r>
              <a:r>
                <a:rPr lang="en-US" sz="2800" dirty="0" err="1">
                  <a:solidFill>
                    <a:srgbClr val="090000"/>
                  </a:solidFill>
                  <a:latin typeface="Arial" panose="020B0604020202020204"/>
                </a:rPr>
                <a:t>hợp</a:t>
              </a:r>
              <a:r>
                <a:rPr lang="en-US" sz="2800" dirty="0">
                  <a:solidFill>
                    <a:srgbClr val="090000"/>
                  </a:solidFill>
                  <a:latin typeface="Arial" panose="020B0604020202020204"/>
                </a:rPr>
                <a:t> </a:t>
              </a:r>
              <a:r>
                <a:rPr lang="en-US" sz="2800" dirty="0" err="1">
                  <a:solidFill>
                    <a:srgbClr val="090000"/>
                  </a:solidFill>
                  <a:latin typeface="Arial" panose="020B0604020202020204"/>
                </a:rPr>
                <a:t>chặt</a:t>
              </a:r>
              <a:r>
                <a:rPr lang="en-US" sz="2800" dirty="0">
                  <a:solidFill>
                    <a:srgbClr val="090000"/>
                  </a:solidFill>
                  <a:latin typeface="Arial" panose="020B0604020202020204"/>
                </a:rPr>
                <a:t> </a:t>
              </a:r>
              <a:r>
                <a:rPr lang="en-US" sz="2800" dirty="0" err="1">
                  <a:solidFill>
                    <a:srgbClr val="090000"/>
                  </a:solidFill>
                  <a:latin typeface="Arial" panose="020B0604020202020204"/>
                </a:rPr>
                <a:t>chẽ</a:t>
              </a:r>
              <a:r>
                <a:rPr lang="en-US" sz="2800" dirty="0">
                  <a:solidFill>
                    <a:srgbClr val="090000"/>
                  </a:solidFill>
                  <a:latin typeface="Arial" panose="020B0604020202020204"/>
                </a:rPr>
                <a:t> </a:t>
              </a:r>
              <a:r>
                <a:rPr lang="en-US" sz="2800" dirty="0" smtClean="0">
                  <a:solidFill>
                    <a:srgbClr val="090000"/>
                  </a:solidFill>
                  <a:latin typeface="Arial" panose="020B0604020202020204"/>
                </a:rPr>
                <a:t>2 </a:t>
              </a:r>
              <a:r>
                <a:rPr lang="en-US" sz="2800" dirty="0" err="1" smtClean="0">
                  <a:solidFill>
                    <a:srgbClr val="090000"/>
                  </a:solidFill>
                  <a:latin typeface="Arial" panose="020B0604020202020204"/>
                </a:rPr>
                <a:t>nhiệm</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vụ</a:t>
              </a:r>
              <a:r>
                <a:rPr lang="en-US" sz="2800" dirty="0">
                  <a:solidFill>
                    <a:srgbClr val="090000"/>
                  </a:solidFill>
                  <a:latin typeface="Arial" panose="020B0604020202020204"/>
                </a:rPr>
                <a:t> </a:t>
              </a:r>
              <a:r>
                <a:rPr lang="en-US" sz="2800" dirty="0" err="1">
                  <a:solidFill>
                    <a:srgbClr val="090000"/>
                  </a:solidFill>
                  <a:latin typeface="Arial" panose="020B0604020202020204"/>
                </a:rPr>
                <a:t>chiến</a:t>
              </a:r>
              <a:r>
                <a:rPr lang="en-US" sz="2800" dirty="0">
                  <a:solidFill>
                    <a:srgbClr val="090000"/>
                  </a:solidFill>
                  <a:latin typeface="Arial" panose="020B0604020202020204"/>
                </a:rPr>
                <a:t> </a:t>
              </a:r>
              <a:r>
                <a:rPr lang="en-US" sz="2800" dirty="0" err="1">
                  <a:solidFill>
                    <a:srgbClr val="090000"/>
                  </a:solidFill>
                  <a:latin typeface="Arial" panose="020B0604020202020204"/>
                </a:rPr>
                <a:t>lược</a:t>
              </a:r>
              <a:r>
                <a:rPr lang="en-US" sz="2800" dirty="0">
                  <a:solidFill>
                    <a:srgbClr val="090000"/>
                  </a:solidFill>
                  <a:latin typeface="Arial" panose="020B0604020202020204"/>
                </a:rPr>
                <a:t> </a:t>
              </a:r>
              <a:r>
                <a:rPr lang="en-US" sz="2800" dirty="0" err="1">
                  <a:solidFill>
                    <a:srgbClr val="090000"/>
                  </a:solidFill>
                  <a:latin typeface="Arial" panose="020B0604020202020204"/>
                </a:rPr>
                <a:t>xây</a:t>
              </a:r>
              <a:r>
                <a:rPr lang="en-US" sz="2800" dirty="0">
                  <a:solidFill>
                    <a:srgbClr val="090000"/>
                  </a:solidFill>
                  <a:latin typeface="Arial" panose="020B0604020202020204"/>
                </a:rPr>
                <a:t> </a:t>
              </a:r>
              <a:r>
                <a:rPr lang="en-US" sz="2800" dirty="0" err="1">
                  <a:solidFill>
                    <a:srgbClr val="090000"/>
                  </a:solidFill>
                  <a:latin typeface="Arial" panose="020B0604020202020204"/>
                </a:rPr>
                <a:t>dựng</a:t>
              </a:r>
              <a:r>
                <a:rPr lang="en-US" sz="2800" dirty="0">
                  <a:solidFill>
                    <a:srgbClr val="090000"/>
                  </a:solidFill>
                  <a:latin typeface="Arial" panose="020B0604020202020204"/>
                </a:rPr>
                <a:t> </a:t>
              </a:r>
              <a:r>
                <a:rPr lang="en-US" sz="2800" dirty="0" err="1" smtClean="0">
                  <a:solidFill>
                    <a:srgbClr val="090000"/>
                  </a:solidFill>
                  <a:latin typeface="Arial" panose="020B0604020202020204"/>
                </a:rPr>
                <a:t>bảo</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vệ</a:t>
              </a:r>
              <a:r>
                <a:rPr lang="en-US" sz="2800" dirty="0">
                  <a:solidFill>
                    <a:srgbClr val="090000"/>
                  </a:solidFill>
                  <a:latin typeface="Arial" panose="020B0604020202020204"/>
                </a:rPr>
                <a:t> </a:t>
              </a:r>
              <a:r>
                <a:rPr lang="en-US" sz="2800" dirty="0" err="1">
                  <a:solidFill>
                    <a:srgbClr val="090000"/>
                  </a:solidFill>
                  <a:latin typeface="Arial" panose="020B0604020202020204"/>
                </a:rPr>
                <a:t>Tổ</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p>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Kết</a:t>
              </a:r>
              <a:r>
                <a:rPr lang="en-US" sz="2800" dirty="0">
                  <a:solidFill>
                    <a:srgbClr val="090000"/>
                  </a:solidFill>
                  <a:latin typeface="Arial" panose="020B0604020202020204"/>
                </a:rPr>
                <a:t> </a:t>
              </a:r>
              <a:r>
                <a:rPr lang="en-US" sz="2800" dirty="0" err="1">
                  <a:solidFill>
                    <a:srgbClr val="090000"/>
                  </a:solidFill>
                  <a:latin typeface="Arial" panose="020B0604020202020204"/>
                </a:rPr>
                <a:t>hợp</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r>
                <a:rPr lang="en-US" sz="2800" dirty="0">
                  <a:solidFill>
                    <a:srgbClr val="090000"/>
                  </a:solidFill>
                  <a:latin typeface="Arial" panose="020B0604020202020204"/>
                </a:rPr>
                <a:t> </a:t>
              </a:r>
              <a:r>
                <a:rPr lang="en-US" sz="2800" dirty="0" err="1">
                  <a:solidFill>
                    <a:srgbClr val="090000"/>
                  </a:solidFill>
                  <a:latin typeface="Arial" panose="020B0604020202020204"/>
                </a:rPr>
                <a:t>với</a:t>
              </a:r>
              <a:r>
                <a:rPr lang="en-US" sz="2800" dirty="0">
                  <a:solidFill>
                    <a:srgbClr val="090000"/>
                  </a:solidFill>
                  <a:latin typeface="Arial" panose="020B0604020202020204"/>
                </a:rPr>
                <a:t> </a:t>
              </a:r>
              <a:r>
                <a:rPr lang="en-US" sz="2800" dirty="0" err="1">
                  <a:solidFill>
                    <a:srgbClr val="090000"/>
                  </a:solidFill>
                  <a:latin typeface="Arial" panose="020B0604020202020204"/>
                </a:rPr>
                <a:t>kinh</a:t>
              </a:r>
              <a:r>
                <a:rPr lang="en-US" sz="2800" dirty="0">
                  <a:solidFill>
                    <a:srgbClr val="090000"/>
                  </a:solidFill>
                  <a:latin typeface="Arial" panose="020B0604020202020204"/>
                </a:rPr>
                <a:t> </a:t>
              </a:r>
              <a:r>
                <a:rPr lang="en-US" sz="2800" dirty="0" err="1">
                  <a:solidFill>
                    <a:srgbClr val="090000"/>
                  </a:solidFill>
                  <a:latin typeface="Arial" panose="020B0604020202020204"/>
                </a:rPr>
                <a:t>tế</a:t>
              </a:r>
              <a:r>
                <a:rPr lang="en-US" sz="2800" dirty="0">
                  <a:solidFill>
                    <a:srgbClr val="090000"/>
                  </a:solidFill>
                  <a:latin typeface="Arial" panose="020B0604020202020204"/>
                </a:rPr>
                <a:t>. </a:t>
              </a:r>
            </a:p>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Phối</a:t>
              </a:r>
              <a:r>
                <a:rPr lang="en-US" sz="2800" dirty="0">
                  <a:solidFill>
                    <a:srgbClr val="090000"/>
                  </a:solidFill>
                  <a:latin typeface="Arial" panose="020B0604020202020204"/>
                </a:rPr>
                <a:t> </a:t>
              </a:r>
              <a:r>
                <a:rPr lang="en-US" sz="2800" dirty="0" err="1">
                  <a:solidFill>
                    <a:srgbClr val="090000"/>
                  </a:solidFill>
                  <a:latin typeface="Arial" panose="020B0604020202020204"/>
                </a:rPr>
                <a:t>hợp</a:t>
              </a:r>
              <a:r>
                <a:rPr lang="en-US" sz="2800" dirty="0">
                  <a:solidFill>
                    <a:srgbClr val="090000"/>
                  </a:solidFill>
                  <a:latin typeface="Arial" panose="020B0604020202020204"/>
                </a:rPr>
                <a:t> </a:t>
              </a:r>
              <a:r>
                <a:rPr lang="en-US" sz="2800" dirty="0" err="1">
                  <a:solidFill>
                    <a:srgbClr val="090000"/>
                  </a:solidFill>
                  <a:latin typeface="Arial" panose="020B0604020202020204"/>
                </a:rPr>
                <a:t>chặt</a:t>
              </a:r>
              <a:r>
                <a:rPr lang="en-US" sz="2800" dirty="0">
                  <a:solidFill>
                    <a:srgbClr val="090000"/>
                  </a:solidFill>
                  <a:latin typeface="Arial" panose="020B0604020202020204"/>
                </a:rPr>
                <a:t> </a:t>
              </a:r>
              <a:r>
                <a:rPr lang="en-US" sz="2800" dirty="0" err="1">
                  <a:solidFill>
                    <a:srgbClr val="090000"/>
                  </a:solidFill>
                  <a:latin typeface="Arial" panose="020B0604020202020204"/>
                </a:rPr>
                <a:t>chẽ</a:t>
              </a:r>
              <a:r>
                <a:rPr lang="en-US" sz="2800" dirty="0">
                  <a:solidFill>
                    <a:srgbClr val="090000"/>
                  </a:solidFill>
                  <a:latin typeface="Arial" panose="020B0604020202020204"/>
                </a:rPr>
                <a:t> </a:t>
              </a:r>
              <a:r>
                <a:rPr lang="en-US" sz="2800" dirty="0" err="1">
                  <a:solidFill>
                    <a:srgbClr val="090000"/>
                  </a:solidFill>
                  <a:latin typeface="Arial" panose="020B0604020202020204"/>
                </a:rPr>
                <a:t>hoạt</a:t>
              </a:r>
              <a:r>
                <a:rPr lang="en-US" sz="2800" dirty="0">
                  <a:solidFill>
                    <a:srgbClr val="090000"/>
                  </a:solidFill>
                  <a:latin typeface="Arial" panose="020B0604020202020204"/>
                </a:rPr>
                <a:t> </a:t>
              </a:r>
              <a:r>
                <a:rPr lang="en-US" sz="2800" dirty="0" err="1">
                  <a:solidFill>
                    <a:srgbClr val="090000"/>
                  </a:solidFill>
                  <a:latin typeface="Arial" panose="020B0604020202020204"/>
                </a:rPr>
                <a:t>động</a:t>
              </a:r>
              <a:r>
                <a:rPr lang="en-US" sz="2800" dirty="0">
                  <a:solidFill>
                    <a:srgbClr val="090000"/>
                  </a:solidFill>
                  <a:latin typeface="Arial" panose="020B0604020202020204"/>
                </a:rPr>
                <a:t> </a:t>
              </a:r>
              <a:r>
                <a:rPr lang="en-US" sz="2800" dirty="0" smtClean="0">
                  <a:solidFill>
                    <a:srgbClr val="090000"/>
                  </a:solidFill>
                  <a:latin typeface="Arial" panose="020B0604020202020204"/>
                </a:rPr>
                <a:t>QPAN </a:t>
              </a:r>
              <a:r>
                <a:rPr lang="en-US" sz="2800" dirty="0" err="1" smtClean="0">
                  <a:solidFill>
                    <a:srgbClr val="090000"/>
                  </a:solidFill>
                  <a:latin typeface="Arial" panose="020B0604020202020204"/>
                </a:rPr>
                <a:t>với</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hoạt</a:t>
              </a:r>
              <a:r>
                <a:rPr lang="en-US" sz="2800" dirty="0">
                  <a:solidFill>
                    <a:srgbClr val="090000"/>
                  </a:solidFill>
                  <a:latin typeface="Arial" panose="020B0604020202020204"/>
                </a:rPr>
                <a:t> </a:t>
              </a:r>
              <a:r>
                <a:rPr lang="en-US" sz="2800" dirty="0" err="1">
                  <a:solidFill>
                    <a:srgbClr val="090000"/>
                  </a:solidFill>
                  <a:latin typeface="Arial" panose="020B0604020202020204"/>
                </a:rPr>
                <a:t>động</a:t>
              </a:r>
              <a:r>
                <a:rPr lang="en-US" sz="2800" dirty="0">
                  <a:solidFill>
                    <a:srgbClr val="090000"/>
                  </a:solidFill>
                  <a:latin typeface="Arial" panose="020B0604020202020204"/>
                </a:rPr>
                <a:t> </a:t>
              </a:r>
              <a:r>
                <a:rPr lang="en-US" sz="2800" dirty="0" err="1">
                  <a:solidFill>
                    <a:srgbClr val="090000"/>
                  </a:solidFill>
                  <a:latin typeface="Arial" panose="020B0604020202020204"/>
                </a:rPr>
                <a:t>đối</a:t>
              </a:r>
              <a:r>
                <a:rPr lang="en-US" sz="2800" dirty="0">
                  <a:solidFill>
                    <a:srgbClr val="090000"/>
                  </a:solidFill>
                  <a:latin typeface="Arial" panose="020B0604020202020204"/>
                </a:rPr>
                <a:t> </a:t>
              </a:r>
              <a:r>
                <a:rPr lang="en-US" sz="2800" dirty="0" err="1">
                  <a:solidFill>
                    <a:srgbClr val="090000"/>
                  </a:solidFill>
                  <a:latin typeface="Arial" panose="020B0604020202020204"/>
                </a:rPr>
                <a:t>ngoại</a:t>
              </a:r>
              <a:r>
                <a:rPr lang="en-US" sz="2800" dirty="0">
                  <a:solidFill>
                    <a:srgbClr val="090000"/>
                  </a:solidFill>
                  <a:latin typeface="Arial" panose="020B0604020202020204"/>
                </a:rPr>
                <a:t>.</a:t>
              </a:r>
            </a:p>
          </p:txBody>
        </p:sp>
      </p:grpSp>
      <p:sp>
        <p:nvSpPr>
          <p:cNvPr id="21"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3"/>
            <a:stretch>
              <a:fillRect/>
            </a:stretch>
          </a:blipFill>
        </p:spPr>
      </p:sp>
      <p:sp>
        <p:nvSpPr>
          <p:cNvPr id="22"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4"/>
            <a:stretch>
              <a:fillRect/>
            </a:stretch>
          </a:blipFill>
        </p:spPr>
      </p:sp>
      <p:grpSp>
        <p:nvGrpSpPr>
          <p:cNvPr id="4" name="Group 3"/>
          <p:cNvGrpSpPr/>
          <p:nvPr/>
        </p:nvGrpSpPr>
        <p:grpSpPr>
          <a:xfrm>
            <a:off x="685799" y="7174428"/>
            <a:ext cx="9936827" cy="2691804"/>
            <a:chOff x="990600" y="7176767"/>
            <a:chExt cx="10904564" cy="2615798"/>
          </a:xfrm>
        </p:grpSpPr>
        <p:grpSp>
          <p:nvGrpSpPr>
            <p:cNvPr id="26" name="Group 9"/>
            <p:cNvGrpSpPr/>
            <p:nvPr/>
          </p:nvGrpSpPr>
          <p:grpSpPr>
            <a:xfrm>
              <a:off x="990600" y="7176767"/>
              <a:ext cx="10904564" cy="2615798"/>
              <a:chOff x="0" y="-41944"/>
              <a:chExt cx="1922199" cy="1363049"/>
            </a:xfrm>
          </p:grpSpPr>
          <p:sp>
            <p:nvSpPr>
              <p:cNvPr id="27" name="Freeform 10"/>
              <p:cNvSpPr/>
              <p:nvPr/>
            </p:nvSpPr>
            <p:spPr>
              <a:xfrm>
                <a:off x="0" y="-41944"/>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28" name="TextBox 11"/>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29" name="TextBox 14"/>
            <p:cNvSpPr txBox="1"/>
            <p:nvPr/>
          </p:nvSpPr>
          <p:spPr>
            <a:xfrm>
              <a:off x="1313242" y="7710732"/>
              <a:ext cx="10259279" cy="1923604"/>
            </a:xfrm>
            <a:prstGeom prst="rect">
              <a:avLst/>
            </a:prstGeom>
          </p:spPr>
          <p:txBody>
            <a:bodyPr wrap="square" lIns="0" tIns="0" rIns="0" bIns="0" rtlCol="0" anchor="t">
              <a:spAutoFit/>
            </a:bodyPr>
            <a:lstStyle/>
            <a:p>
              <a:pPr algn="ctr">
                <a:lnSpc>
                  <a:spcPts val="5040"/>
                </a:lnSpc>
              </a:pPr>
              <a:r>
                <a:rPr lang="en-US" sz="2800" dirty="0" err="1" smtClean="0">
                  <a:solidFill>
                    <a:srgbClr val="090000"/>
                  </a:solidFill>
                  <a:latin typeface="Arial" panose="020B0604020202020204"/>
                </a:rPr>
                <a:t>Bảo</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vệ</a:t>
              </a:r>
              <a:r>
                <a:rPr lang="en-US" sz="2800" dirty="0">
                  <a:solidFill>
                    <a:srgbClr val="090000"/>
                  </a:solidFill>
                  <a:latin typeface="Arial" panose="020B0604020202020204"/>
                </a:rPr>
                <a:t> </a:t>
              </a:r>
              <a:r>
                <a:rPr lang="en-US" sz="2800" dirty="0" err="1">
                  <a:solidFill>
                    <a:srgbClr val="090000"/>
                  </a:solidFill>
                  <a:latin typeface="Arial" panose="020B0604020202020204"/>
                </a:rPr>
                <a:t>Tổ</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xã</a:t>
              </a:r>
              <a:r>
                <a:rPr lang="en-US" sz="2800" dirty="0">
                  <a:solidFill>
                    <a:srgbClr val="090000"/>
                  </a:solidFill>
                  <a:latin typeface="Arial" panose="020B0604020202020204"/>
                </a:rPr>
                <a:t> </a:t>
              </a:r>
              <a:r>
                <a:rPr lang="en-US" sz="2800" dirty="0" err="1">
                  <a:solidFill>
                    <a:srgbClr val="090000"/>
                  </a:solidFill>
                  <a:latin typeface="Arial" panose="020B0604020202020204"/>
                </a:rPr>
                <a:t>hội</a:t>
              </a:r>
              <a:r>
                <a:rPr lang="en-US" sz="2800" dirty="0">
                  <a:solidFill>
                    <a:srgbClr val="090000"/>
                  </a:solidFill>
                  <a:latin typeface="Arial" panose="020B0604020202020204"/>
                </a:rPr>
                <a:t> </a:t>
              </a:r>
              <a:r>
                <a:rPr lang="en-US" sz="2800" dirty="0" err="1">
                  <a:solidFill>
                    <a:srgbClr val="090000"/>
                  </a:solidFill>
                  <a:latin typeface="Arial" panose="020B0604020202020204"/>
                </a:rPr>
                <a:t>chủ</a:t>
              </a:r>
              <a:r>
                <a:rPr lang="en-US" sz="2800" dirty="0">
                  <a:solidFill>
                    <a:srgbClr val="090000"/>
                  </a:solidFill>
                  <a:latin typeface="Arial" panose="020B0604020202020204"/>
                </a:rPr>
                <a:t> </a:t>
              </a:r>
              <a:r>
                <a:rPr lang="en-US" sz="2800" dirty="0" err="1">
                  <a:solidFill>
                    <a:srgbClr val="090000"/>
                  </a:solidFill>
                  <a:latin typeface="Arial" panose="020B0604020202020204"/>
                </a:rPr>
                <a:t>nghĩa</a:t>
              </a:r>
              <a:r>
                <a:rPr lang="en-US" sz="2800" dirty="0">
                  <a:solidFill>
                    <a:srgbClr val="090000"/>
                  </a:solidFill>
                  <a:latin typeface="Arial" panose="020B0604020202020204"/>
                </a:rPr>
                <a:t> </a:t>
              </a:r>
              <a:r>
                <a:rPr lang="en-US" sz="2800" dirty="0" err="1">
                  <a:solidFill>
                    <a:srgbClr val="090000"/>
                  </a:solidFill>
                  <a:latin typeface="Arial" panose="020B0604020202020204"/>
                </a:rPr>
                <a:t>là</a:t>
              </a:r>
              <a:r>
                <a:rPr lang="en-US" sz="2800" dirty="0">
                  <a:solidFill>
                    <a:srgbClr val="090000"/>
                  </a:solidFill>
                  <a:latin typeface="Arial" panose="020B0604020202020204"/>
                </a:rPr>
                <a:t> </a:t>
              </a:r>
              <a:r>
                <a:rPr lang="en-US" sz="2800" dirty="0" err="1">
                  <a:solidFill>
                    <a:srgbClr val="090000"/>
                  </a:solidFill>
                  <a:latin typeface="Arial" panose="020B0604020202020204"/>
                </a:rPr>
                <a:t>bảo</a:t>
              </a:r>
              <a:r>
                <a:rPr lang="en-US" sz="2800" dirty="0">
                  <a:solidFill>
                    <a:srgbClr val="090000"/>
                  </a:solidFill>
                  <a:latin typeface="Arial" panose="020B0604020202020204"/>
                </a:rPr>
                <a:t> </a:t>
              </a:r>
              <a:r>
                <a:rPr lang="en-US" sz="2800" dirty="0" err="1">
                  <a:solidFill>
                    <a:srgbClr val="090000"/>
                  </a:solidFill>
                  <a:latin typeface="Arial" panose="020B0604020202020204"/>
                </a:rPr>
                <a:t>vệ</a:t>
              </a:r>
              <a:r>
                <a:rPr lang="en-US" sz="2800" dirty="0">
                  <a:solidFill>
                    <a:srgbClr val="090000"/>
                  </a:solidFill>
                  <a:latin typeface="Arial" panose="020B0604020202020204"/>
                </a:rPr>
                <a:t>: </a:t>
              </a:r>
              <a:endParaRPr lang="en-US" sz="2800" dirty="0" smtClean="0">
                <a:solidFill>
                  <a:srgbClr val="090000"/>
                </a:solidFill>
                <a:latin typeface="Arial" panose="020B0604020202020204"/>
              </a:endParaRPr>
            </a:p>
            <a:p>
              <a:pPr algn="ctr">
                <a:lnSpc>
                  <a:spcPts val="5040"/>
                </a:lnSpc>
              </a:pPr>
              <a:r>
                <a:rPr lang="en-US" sz="2800" dirty="0" err="1" smtClean="0">
                  <a:solidFill>
                    <a:srgbClr val="090000"/>
                  </a:solidFill>
                  <a:latin typeface="Arial" panose="020B0604020202020204"/>
                </a:rPr>
                <a:t>Độc</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lập</a:t>
              </a:r>
              <a:r>
                <a:rPr lang="en-US" sz="2800" dirty="0">
                  <a:solidFill>
                    <a:srgbClr val="090000"/>
                  </a:solidFill>
                  <a:latin typeface="Arial" panose="020B0604020202020204"/>
                </a:rPr>
                <a:t> </a:t>
              </a:r>
              <a:r>
                <a:rPr lang="en-US" sz="2800" dirty="0" err="1">
                  <a:solidFill>
                    <a:srgbClr val="090000"/>
                  </a:solidFill>
                  <a:latin typeface="Arial" panose="020B0604020202020204"/>
                </a:rPr>
                <a:t>chủ</a:t>
              </a:r>
              <a:r>
                <a:rPr lang="en-US" sz="2800" dirty="0">
                  <a:solidFill>
                    <a:srgbClr val="090000"/>
                  </a:solidFill>
                  <a:latin typeface="Arial" panose="020B0604020202020204"/>
                </a:rPr>
                <a:t> </a:t>
              </a:r>
              <a:r>
                <a:rPr lang="en-US" sz="2800" dirty="0" err="1">
                  <a:solidFill>
                    <a:srgbClr val="090000"/>
                  </a:solidFill>
                  <a:latin typeface="Arial" panose="020B0604020202020204"/>
                </a:rPr>
                <a:t>quyền</a:t>
              </a:r>
              <a:r>
                <a:rPr lang="en-US" sz="2800" dirty="0">
                  <a:solidFill>
                    <a:srgbClr val="090000"/>
                  </a:solidFill>
                  <a:latin typeface="Arial" panose="020B0604020202020204"/>
                </a:rPr>
                <a:t>, </a:t>
              </a:r>
              <a:r>
                <a:rPr lang="en-US" sz="2800" dirty="0" err="1">
                  <a:solidFill>
                    <a:srgbClr val="090000"/>
                  </a:solidFill>
                  <a:latin typeface="Arial" panose="020B0604020202020204"/>
                </a:rPr>
                <a:t>thống</a:t>
              </a:r>
              <a:r>
                <a:rPr lang="en-US" sz="2800" dirty="0">
                  <a:solidFill>
                    <a:srgbClr val="090000"/>
                  </a:solidFill>
                  <a:latin typeface="Arial" panose="020B0604020202020204"/>
                </a:rPr>
                <a:t> </a:t>
              </a:r>
              <a:r>
                <a:rPr lang="en-US" sz="2800" dirty="0" err="1">
                  <a:solidFill>
                    <a:srgbClr val="090000"/>
                  </a:solidFill>
                  <a:latin typeface="Arial" panose="020B0604020202020204"/>
                </a:rPr>
                <a:t>nhất</a:t>
              </a:r>
              <a:r>
                <a:rPr lang="en-US" sz="2800" dirty="0">
                  <a:solidFill>
                    <a:srgbClr val="090000"/>
                  </a:solidFill>
                  <a:latin typeface="Arial" panose="020B0604020202020204"/>
                </a:rPr>
                <a:t>, </a:t>
              </a:r>
              <a:r>
                <a:rPr lang="en-US" sz="2800" dirty="0" err="1">
                  <a:solidFill>
                    <a:srgbClr val="090000"/>
                  </a:solidFill>
                  <a:latin typeface="Arial" panose="020B0604020202020204"/>
                </a:rPr>
                <a:t>toàn</a:t>
              </a:r>
              <a:r>
                <a:rPr lang="en-US" sz="2800" dirty="0">
                  <a:solidFill>
                    <a:srgbClr val="090000"/>
                  </a:solidFill>
                  <a:latin typeface="Arial" panose="020B0604020202020204"/>
                </a:rPr>
                <a:t> </a:t>
              </a:r>
              <a:r>
                <a:rPr lang="en-US" sz="2800" dirty="0" err="1">
                  <a:solidFill>
                    <a:srgbClr val="090000"/>
                  </a:solidFill>
                  <a:latin typeface="Arial" panose="020B0604020202020204"/>
                </a:rPr>
                <a:t>vẹn</a:t>
              </a:r>
              <a:r>
                <a:rPr lang="en-US" sz="2800" dirty="0">
                  <a:solidFill>
                    <a:srgbClr val="090000"/>
                  </a:solidFill>
                  <a:latin typeface="Arial" panose="020B0604020202020204"/>
                </a:rPr>
                <a:t> </a:t>
              </a:r>
              <a:r>
                <a:rPr lang="en-US" sz="2800" dirty="0" err="1">
                  <a:solidFill>
                    <a:srgbClr val="090000"/>
                  </a:solidFill>
                  <a:latin typeface="Arial" panose="020B0604020202020204"/>
                </a:rPr>
                <a:t>lãnh</a:t>
              </a:r>
              <a:r>
                <a:rPr lang="en-US" sz="2800" dirty="0">
                  <a:solidFill>
                    <a:srgbClr val="090000"/>
                  </a:solidFill>
                  <a:latin typeface="Arial" panose="020B0604020202020204"/>
                </a:rPr>
                <a:t> </a:t>
              </a:r>
              <a:r>
                <a:rPr lang="en-US" sz="2800" dirty="0" err="1" smtClean="0">
                  <a:solidFill>
                    <a:srgbClr val="090000"/>
                  </a:solidFill>
                  <a:latin typeface="Arial" panose="020B0604020202020204"/>
                </a:rPr>
                <a:t>thổ</a:t>
              </a:r>
              <a:r>
                <a:rPr lang="en-US" sz="2800" dirty="0" smtClean="0">
                  <a:solidFill>
                    <a:srgbClr val="090000"/>
                  </a:solidFill>
                  <a:latin typeface="Arial" panose="020B0604020202020204"/>
                </a:rPr>
                <a:t>.</a:t>
              </a:r>
              <a:endParaRPr lang="en-US" sz="2800" dirty="0">
                <a:solidFill>
                  <a:srgbClr val="090000"/>
                </a:solidFill>
                <a:latin typeface="Arial" panose="020B0604020202020204"/>
              </a:endParaRPr>
            </a:p>
            <a:p>
              <a:pPr algn="ctr">
                <a:lnSpc>
                  <a:spcPts val="5040"/>
                </a:lnSpc>
                <a:spcBef>
                  <a:spcPct val="0"/>
                </a:spcBef>
              </a:pPr>
              <a:endParaRPr lang="en-US" sz="3600" dirty="0">
                <a:solidFill>
                  <a:srgbClr val="090000"/>
                </a:solidFill>
                <a:latin typeface="Arial" panose="020B0604020202020204"/>
              </a:endParaRPr>
            </a:p>
          </p:txBody>
        </p:sp>
      </p:grpSp>
      <p:sp>
        <p:nvSpPr>
          <p:cNvPr id="30" name="Right Arrow 29"/>
          <p:cNvSpPr/>
          <p:nvPr/>
        </p:nvSpPr>
        <p:spPr>
          <a:xfrm>
            <a:off x="4953000" y="4821183"/>
            <a:ext cx="1221907" cy="38304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1" name="Right Arrow 30"/>
          <p:cNvSpPr/>
          <p:nvPr/>
        </p:nvSpPr>
        <p:spPr>
          <a:xfrm rot="10800000">
            <a:off x="10933676" y="8267447"/>
            <a:ext cx="1162056" cy="32847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5" name="Freeform 12"/>
          <p:cNvSpPr/>
          <p:nvPr/>
        </p:nvSpPr>
        <p:spPr>
          <a:xfrm>
            <a:off x="625778" y="3613320"/>
            <a:ext cx="4307153" cy="3170352"/>
          </a:xfrm>
          <a:custGeom>
            <a:avLst/>
            <a:gdLst/>
            <a:ahLst/>
            <a:cxnLst/>
            <a:rect l="l" t="t" r="r" b="b"/>
            <a:pathLst>
              <a:path w="5304172" h="5422701">
                <a:moveTo>
                  <a:pt x="0" y="0"/>
                </a:moveTo>
                <a:lnTo>
                  <a:pt x="5304172" y="0"/>
                </a:lnTo>
                <a:lnTo>
                  <a:pt x="5304172" y="5422700"/>
                </a:lnTo>
                <a:lnTo>
                  <a:pt x="0" y="5422700"/>
                </a:lnTo>
                <a:lnTo>
                  <a:pt x="0" y="0"/>
                </a:lnTo>
                <a:close/>
              </a:path>
            </a:pathLst>
          </a:custGeom>
          <a:blipFill>
            <a:blip r:embed="rId5"/>
            <a:stretch>
              <a:fillRect/>
            </a:stretch>
          </a:blipFill>
        </p:spPr>
      </p:sp>
      <p:sp>
        <p:nvSpPr>
          <p:cNvPr id="32" name="Freeform 12"/>
          <p:cNvSpPr/>
          <p:nvPr/>
        </p:nvSpPr>
        <p:spPr>
          <a:xfrm>
            <a:off x="12667554" y="6803047"/>
            <a:ext cx="5309397" cy="3434566"/>
          </a:xfrm>
          <a:custGeom>
            <a:avLst/>
            <a:gdLst/>
            <a:ahLst/>
            <a:cxnLst/>
            <a:rect l="l" t="t" r="r" b="b"/>
            <a:pathLst>
              <a:path w="4985877" h="5417490">
                <a:moveTo>
                  <a:pt x="0" y="0"/>
                </a:moveTo>
                <a:lnTo>
                  <a:pt x="4985877" y="0"/>
                </a:lnTo>
                <a:lnTo>
                  <a:pt x="4985877" y="5417490"/>
                </a:lnTo>
                <a:lnTo>
                  <a:pt x="0" y="5417490"/>
                </a:lnTo>
                <a:lnTo>
                  <a:pt x="0" y="0"/>
                </a:lnTo>
                <a:close/>
              </a:path>
            </a:pathLst>
          </a:custGeom>
          <a:blipFill>
            <a:blip r:embed="rId6"/>
            <a:stretch>
              <a:fillRect/>
            </a:stretch>
          </a:blipFill>
        </p:spPr>
      </p:sp>
      <p:grpSp>
        <p:nvGrpSpPr>
          <p:cNvPr id="33" name="Group 3"/>
          <p:cNvGrpSpPr/>
          <p:nvPr/>
        </p:nvGrpSpPr>
        <p:grpSpPr>
          <a:xfrm>
            <a:off x="2438400" y="191290"/>
            <a:ext cx="13639800" cy="1174304"/>
            <a:chOff x="0" y="0"/>
            <a:chExt cx="4482044" cy="418263"/>
          </a:xfrm>
        </p:grpSpPr>
        <p:sp>
          <p:nvSpPr>
            <p:cNvPr id="34"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3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36" name="TextBox 10"/>
          <p:cNvSpPr txBox="1"/>
          <p:nvPr/>
        </p:nvSpPr>
        <p:spPr>
          <a:xfrm>
            <a:off x="2743200" y="314759"/>
            <a:ext cx="13155994" cy="795089"/>
          </a:xfrm>
          <a:prstGeom prst="rect">
            <a:avLst/>
          </a:prstGeom>
        </p:spPr>
        <p:txBody>
          <a:bodyPr wrap="square" lIns="0" tIns="0" rIns="0" bIns="0" rtlCol="0" anchor="t">
            <a:spAutoFit/>
          </a:bodyPr>
          <a:lstStyle/>
          <a:p>
            <a:pPr algn="ctr">
              <a:lnSpc>
                <a:spcPts val="6160"/>
              </a:lnSpc>
              <a:spcBef>
                <a:spcPct val="0"/>
              </a:spcBef>
            </a:pPr>
            <a:r>
              <a:rPr lang="en-US" sz="3600" dirty="0">
                <a:solidFill>
                  <a:srgbClr val="090000"/>
                </a:solidFill>
                <a:latin typeface="Arial" panose="020B0604020202020204"/>
              </a:rPr>
              <a:t>02. </a:t>
            </a:r>
            <a:r>
              <a:rPr lang="en-US" sz="3600" dirty="0" err="1">
                <a:solidFill>
                  <a:srgbClr val="090000"/>
                </a:solidFill>
                <a:latin typeface="Arial" panose="020B0604020202020204"/>
              </a:rPr>
              <a:t>Quá</a:t>
            </a:r>
            <a:r>
              <a:rPr lang="en-US" sz="3600" dirty="0">
                <a:solidFill>
                  <a:srgbClr val="090000"/>
                </a:solidFill>
                <a:latin typeface="Arial" panose="020B0604020202020204"/>
              </a:rPr>
              <a:t> </a:t>
            </a:r>
            <a:r>
              <a:rPr lang="en-US" sz="3600" dirty="0" err="1">
                <a:solidFill>
                  <a:srgbClr val="090000"/>
                </a:solidFill>
                <a:latin typeface="Arial" panose="020B0604020202020204"/>
              </a:rPr>
              <a:t>trình</a:t>
            </a:r>
            <a:r>
              <a:rPr lang="en-US" sz="3600" dirty="0">
                <a:solidFill>
                  <a:srgbClr val="090000"/>
                </a:solidFill>
                <a:latin typeface="Arial" panose="020B0604020202020204"/>
              </a:rPr>
              <a:t> </a:t>
            </a:r>
            <a:r>
              <a:rPr lang="en-US" sz="3600" dirty="0" err="1">
                <a:solidFill>
                  <a:srgbClr val="090000"/>
                </a:solidFill>
                <a:latin typeface="Arial" panose="020B0604020202020204"/>
              </a:rPr>
              <a:t>lãnh</a:t>
            </a:r>
            <a:r>
              <a:rPr lang="en-US" sz="3600" dirty="0">
                <a:solidFill>
                  <a:srgbClr val="090000"/>
                </a:solidFill>
                <a:latin typeface="Arial" panose="020B0604020202020204"/>
              </a:rPr>
              <a:t> </a:t>
            </a:r>
            <a:r>
              <a:rPr lang="en-US" sz="3600" dirty="0" err="1">
                <a:solidFill>
                  <a:srgbClr val="090000"/>
                </a:solidFill>
                <a:latin typeface="Arial" panose="020B0604020202020204"/>
              </a:rPr>
              <a:t>đạo</a:t>
            </a:r>
            <a:r>
              <a:rPr lang="en-US" sz="3600" dirty="0">
                <a:solidFill>
                  <a:srgbClr val="090000"/>
                </a:solidFill>
                <a:latin typeface="Arial" panose="020B0604020202020204"/>
              </a:rPr>
              <a:t> </a:t>
            </a:r>
            <a:r>
              <a:rPr lang="en-US" sz="3600" dirty="0" err="1">
                <a:solidFill>
                  <a:srgbClr val="090000"/>
                </a:solidFill>
                <a:latin typeface="Arial" panose="020B0604020202020204"/>
              </a:rPr>
              <a:t>giữ</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vững</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r>
              <a:rPr lang="en-US" sz="3600" dirty="0" smtClean="0">
                <a:solidFill>
                  <a:srgbClr val="090000"/>
                </a:solidFill>
                <a:latin typeface="Arial" panose="020B0604020202020204"/>
              </a:rPr>
              <a:t> </a:t>
            </a:r>
            <a:r>
              <a:rPr lang="en-US" sz="3600" dirty="0" err="1">
                <a:solidFill>
                  <a:srgbClr val="090000"/>
                </a:solidFill>
                <a:latin typeface="Arial" panose="020B0604020202020204"/>
              </a:rPr>
              <a:t>của</a:t>
            </a:r>
            <a:r>
              <a:rPr lang="en-US" sz="3600" dirty="0">
                <a:solidFill>
                  <a:srgbClr val="090000"/>
                </a:solidFill>
                <a:latin typeface="Arial" panose="020B0604020202020204"/>
              </a:rPr>
              <a:t> </a:t>
            </a:r>
            <a:r>
              <a:rPr lang="en-US" sz="3600" dirty="0" err="1">
                <a:solidFill>
                  <a:srgbClr val="090000"/>
                </a:solidFill>
                <a:latin typeface="Arial" panose="020B0604020202020204"/>
              </a:rPr>
              <a:t>Đảng</a:t>
            </a:r>
            <a:endParaRPr lang="en-US" sz="3600" dirty="0">
              <a:solidFill>
                <a:srgbClr val="090000"/>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6957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8" name="Group 8"/>
          <p:cNvGrpSpPr/>
          <p:nvPr/>
        </p:nvGrpSpPr>
        <p:grpSpPr>
          <a:xfrm>
            <a:off x="658099" y="1302164"/>
            <a:ext cx="7419101" cy="2835090"/>
            <a:chOff x="0" y="-314785"/>
            <a:chExt cx="2863557" cy="1127585"/>
          </a:xfrm>
        </p:grpSpPr>
        <p:sp>
          <p:nvSpPr>
            <p:cNvPr id="9" name="Freeform 9"/>
            <p:cNvSpPr/>
            <p:nvPr/>
          </p:nvSpPr>
          <p:spPr>
            <a:xfrm>
              <a:off x="0" y="0"/>
              <a:ext cx="2863557" cy="465131"/>
            </a:xfrm>
            <a:custGeom>
              <a:avLst/>
              <a:gdLst/>
              <a:ahLst/>
              <a:cxnLst/>
              <a:rect l="l" t="t" r="r" b="b"/>
              <a:pathLst>
                <a:path w="2863557" h="465131">
                  <a:moveTo>
                    <a:pt x="0" y="0"/>
                  </a:moveTo>
                  <a:lnTo>
                    <a:pt x="2863557" y="0"/>
                  </a:lnTo>
                  <a:lnTo>
                    <a:pt x="2863557" y="465131"/>
                  </a:lnTo>
                  <a:lnTo>
                    <a:pt x="0" y="465131"/>
                  </a:lnTo>
                  <a:close/>
                </a:path>
              </a:pathLst>
            </a:custGeom>
            <a:solidFill>
              <a:srgbClr val="92FD7C"/>
            </a:solidFill>
          </p:spPr>
        </p:sp>
        <p:sp>
          <p:nvSpPr>
            <p:cNvPr id="10" name="TextBox 10"/>
            <p:cNvSpPr txBox="1"/>
            <p:nvPr/>
          </p:nvSpPr>
          <p:spPr>
            <a:xfrm>
              <a:off x="0" y="-314785"/>
              <a:ext cx="2863557" cy="1127585"/>
            </a:xfrm>
            <a:prstGeom prst="rect">
              <a:avLst/>
            </a:prstGeom>
          </p:spPr>
          <p:txBody>
            <a:bodyPr lIns="50800" tIns="50800" rIns="50800" bIns="50800" rtlCol="0" anchor="ctr"/>
            <a:lstStyle/>
            <a:p>
              <a:pPr algn="ctr">
                <a:lnSpc>
                  <a:spcPts val="6020"/>
                </a:lnSpc>
                <a:spcBef>
                  <a:spcPct val="0"/>
                </a:spcBef>
              </a:pPr>
              <a:r>
                <a:rPr lang="en-US" sz="4300" dirty="0">
                  <a:solidFill>
                    <a:srgbClr val="090000"/>
                  </a:solidFill>
                  <a:latin typeface="Arial" panose="020B0604020202020204"/>
                </a:rPr>
                <a:t> </a:t>
              </a:r>
              <a:r>
                <a:rPr lang="en-US" sz="4200" dirty="0" err="1">
                  <a:solidFill>
                    <a:srgbClr val="090000"/>
                  </a:solidFill>
                  <a:latin typeface="Arial" panose="020B0604020202020204"/>
                </a:rPr>
                <a:t>Quá</a:t>
              </a:r>
              <a:r>
                <a:rPr lang="en-US" sz="4200" dirty="0">
                  <a:solidFill>
                    <a:srgbClr val="090000"/>
                  </a:solidFill>
                  <a:latin typeface="Arial" panose="020B0604020202020204"/>
                </a:rPr>
                <a:t> </a:t>
              </a:r>
              <a:r>
                <a:rPr lang="en-US" sz="4200" dirty="0" err="1">
                  <a:solidFill>
                    <a:srgbClr val="090000"/>
                  </a:solidFill>
                  <a:latin typeface="Arial" panose="020B0604020202020204"/>
                </a:rPr>
                <a:t>trình</a:t>
              </a:r>
              <a:r>
                <a:rPr lang="en-US" sz="4200" dirty="0">
                  <a:solidFill>
                    <a:srgbClr val="090000"/>
                  </a:solidFill>
                  <a:latin typeface="Arial" panose="020B0604020202020204"/>
                </a:rPr>
                <a:t> </a:t>
              </a:r>
              <a:r>
                <a:rPr lang="en-US" sz="4200" dirty="0" err="1">
                  <a:solidFill>
                    <a:srgbClr val="090000"/>
                  </a:solidFill>
                  <a:latin typeface="Arial" panose="020B0604020202020204"/>
                </a:rPr>
                <a:t>chỉ</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thực</a:t>
              </a:r>
              <a:r>
                <a:rPr lang="en-US" sz="4200" dirty="0">
                  <a:solidFill>
                    <a:srgbClr val="090000"/>
                  </a:solidFill>
                  <a:latin typeface="Arial" panose="020B0604020202020204"/>
                </a:rPr>
                <a:t> </a:t>
              </a:r>
              <a:r>
                <a:rPr lang="en-US" sz="4200" dirty="0" err="1">
                  <a:solidFill>
                    <a:srgbClr val="090000"/>
                  </a:solidFill>
                  <a:latin typeface="Arial" panose="020B0604020202020204"/>
                </a:rPr>
                <a:t>hiện</a:t>
              </a:r>
              <a:endParaRPr lang="en-US" sz="4200" dirty="0">
                <a:solidFill>
                  <a:srgbClr val="090000"/>
                </a:solidFill>
                <a:latin typeface="Arial" panose="020B0604020202020204"/>
              </a:endParaRPr>
            </a:p>
          </p:txBody>
        </p:sp>
      </p:grpSp>
      <p:grpSp>
        <p:nvGrpSpPr>
          <p:cNvPr id="5" name="Group 4"/>
          <p:cNvGrpSpPr/>
          <p:nvPr/>
        </p:nvGrpSpPr>
        <p:grpSpPr>
          <a:xfrm>
            <a:off x="7391400" y="3780080"/>
            <a:ext cx="10515600" cy="2676236"/>
            <a:chOff x="6646082" y="3780080"/>
            <a:chExt cx="10422718" cy="2676236"/>
          </a:xfrm>
        </p:grpSpPr>
        <p:grpSp>
          <p:nvGrpSpPr>
            <p:cNvPr id="13" name="Group 13"/>
            <p:cNvGrpSpPr/>
            <p:nvPr/>
          </p:nvGrpSpPr>
          <p:grpSpPr>
            <a:xfrm>
              <a:off x="6646082" y="3780080"/>
              <a:ext cx="10422718" cy="2676236"/>
              <a:chOff x="0" y="0"/>
              <a:chExt cx="1922199" cy="1363049"/>
            </a:xfrm>
          </p:grpSpPr>
          <p:sp>
            <p:nvSpPr>
              <p:cNvPr id="14" name="Freeform 14"/>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7778010" y="4156396"/>
              <a:ext cx="8199021" cy="1923604"/>
            </a:xfrm>
            <a:prstGeom prst="rect">
              <a:avLst/>
            </a:prstGeom>
          </p:spPr>
          <p:txBody>
            <a:bodyPr wrap="square" lIns="0" tIns="0" rIns="0" bIns="0" rtlCol="0" anchor="t">
              <a:spAutoFit/>
            </a:bodyPr>
            <a:lstStyle/>
            <a:p>
              <a:pPr algn="ctr">
                <a:lnSpc>
                  <a:spcPts val="5040"/>
                </a:lnSpc>
              </a:pPr>
              <a:r>
                <a:rPr lang="en-US" sz="2800" dirty="0" err="1" smtClean="0">
                  <a:solidFill>
                    <a:srgbClr val="090000"/>
                  </a:solidFill>
                  <a:latin typeface="Arial" panose="020B0604020202020204"/>
                </a:rPr>
                <a:t>Cần</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thực</a:t>
              </a:r>
              <a:r>
                <a:rPr lang="en-US" sz="2800" dirty="0">
                  <a:solidFill>
                    <a:srgbClr val="090000"/>
                  </a:solidFill>
                  <a:latin typeface="Arial" panose="020B0604020202020204"/>
                </a:rPr>
                <a:t> </a:t>
              </a:r>
              <a:r>
                <a:rPr lang="en-US" sz="2800" dirty="0" err="1">
                  <a:solidFill>
                    <a:srgbClr val="090000"/>
                  </a:solidFill>
                  <a:latin typeface="Arial" panose="020B0604020202020204"/>
                </a:rPr>
                <a:t>hiện</a:t>
              </a:r>
              <a:r>
                <a:rPr lang="en-US" sz="2800" dirty="0">
                  <a:solidFill>
                    <a:srgbClr val="090000"/>
                  </a:solidFill>
                  <a:latin typeface="Arial" panose="020B0604020202020204"/>
                </a:rPr>
                <a:t> </a:t>
              </a:r>
              <a:r>
                <a:rPr lang="en-US" sz="2800" dirty="0" err="1">
                  <a:solidFill>
                    <a:srgbClr val="090000"/>
                  </a:solidFill>
                  <a:latin typeface="Arial" panose="020B0604020202020204"/>
                </a:rPr>
                <a:t>mọi</a:t>
              </a:r>
              <a:r>
                <a:rPr lang="en-US" sz="2800" dirty="0">
                  <a:solidFill>
                    <a:srgbClr val="090000"/>
                  </a:solidFill>
                  <a:latin typeface="Arial" panose="020B0604020202020204"/>
                </a:rPr>
                <a:t> </a:t>
              </a:r>
              <a:r>
                <a:rPr lang="en-US" sz="2800" dirty="0" err="1">
                  <a:solidFill>
                    <a:srgbClr val="090000"/>
                  </a:solidFill>
                  <a:latin typeface="Arial" panose="020B0604020202020204"/>
                </a:rPr>
                <a:t>biện</a:t>
              </a:r>
              <a:r>
                <a:rPr lang="en-US" sz="2800" dirty="0">
                  <a:solidFill>
                    <a:srgbClr val="090000"/>
                  </a:solidFill>
                  <a:latin typeface="Arial" panose="020B0604020202020204"/>
                </a:rPr>
                <a:t> </a:t>
              </a:r>
              <a:r>
                <a:rPr lang="en-US" sz="2800" dirty="0" err="1">
                  <a:solidFill>
                    <a:srgbClr val="090000"/>
                  </a:solidFill>
                  <a:latin typeface="Arial" panose="020B0604020202020204"/>
                </a:rPr>
                <a:t>pháp</a:t>
              </a:r>
              <a:r>
                <a:rPr lang="en-US" sz="2800" dirty="0">
                  <a:solidFill>
                    <a:srgbClr val="090000"/>
                  </a:solidFill>
                  <a:latin typeface="Arial" panose="020B0604020202020204"/>
                </a:rPr>
                <a:t> </a:t>
              </a:r>
              <a:r>
                <a:rPr lang="en-US" sz="2800" dirty="0" err="1">
                  <a:solidFill>
                    <a:srgbClr val="090000"/>
                  </a:solidFill>
                  <a:latin typeface="Arial" panose="020B0604020202020204"/>
                </a:rPr>
                <a:t>cần</a:t>
              </a:r>
              <a:r>
                <a:rPr lang="en-US" sz="2800" dirty="0">
                  <a:solidFill>
                    <a:srgbClr val="090000"/>
                  </a:solidFill>
                  <a:latin typeface="Arial" panose="020B0604020202020204"/>
                </a:rPr>
                <a:t> </a:t>
              </a:r>
              <a:r>
                <a:rPr lang="en-US" sz="2800" dirty="0" err="1">
                  <a:solidFill>
                    <a:srgbClr val="090000"/>
                  </a:solidFill>
                  <a:latin typeface="Arial" panose="020B0604020202020204"/>
                </a:rPr>
                <a:t>thiết</a:t>
              </a:r>
              <a:r>
                <a:rPr lang="en-US" sz="2800" dirty="0">
                  <a:solidFill>
                    <a:srgbClr val="090000"/>
                  </a:solidFill>
                  <a:latin typeface="Arial" panose="020B0604020202020204"/>
                </a:rPr>
                <a:t>, </a:t>
              </a:r>
              <a:r>
                <a:rPr lang="en-US" sz="2800" dirty="0" err="1">
                  <a:solidFill>
                    <a:srgbClr val="090000"/>
                  </a:solidFill>
                  <a:latin typeface="Arial" panose="020B0604020202020204"/>
                </a:rPr>
                <a:t>có</a:t>
              </a:r>
              <a:r>
                <a:rPr lang="en-US" sz="2800" dirty="0">
                  <a:solidFill>
                    <a:srgbClr val="090000"/>
                  </a:solidFill>
                  <a:latin typeface="Arial" panose="020B0604020202020204"/>
                </a:rPr>
                <a:t> </a:t>
              </a:r>
              <a:r>
                <a:rPr lang="en-US" sz="2800" dirty="0" err="1">
                  <a:solidFill>
                    <a:srgbClr val="090000"/>
                  </a:solidFill>
                  <a:latin typeface="Arial" panose="020B0604020202020204"/>
                </a:rPr>
                <a:t>hiệu</a:t>
              </a:r>
              <a:r>
                <a:rPr lang="en-US" sz="2800" dirty="0">
                  <a:solidFill>
                    <a:srgbClr val="090000"/>
                  </a:solidFill>
                  <a:latin typeface="Arial" panose="020B0604020202020204"/>
                </a:rPr>
                <a:t> </a:t>
              </a:r>
              <a:r>
                <a:rPr lang="en-US" sz="2800" dirty="0" err="1">
                  <a:solidFill>
                    <a:srgbClr val="090000"/>
                  </a:solidFill>
                  <a:latin typeface="Arial" panose="020B0604020202020204"/>
                </a:rPr>
                <a:t>quả</a:t>
              </a:r>
              <a:r>
                <a:rPr lang="en-US" sz="2800" dirty="0">
                  <a:solidFill>
                    <a:srgbClr val="090000"/>
                  </a:solidFill>
                  <a:latin typeface="Arial" panose="020B0604020202020204"/>
                </a:rPr>
                <a:t> </a:t>
              </a:r>
              <a:r>
                <a:rPr lang="en-US" sz="2800" dirty="0" err="1">
                  <a:solidFill>
                    <a:srgbClr val="090000"/>
                  </a:solidFill>
                  <a:latin typeface="Arial" panose="020B0604020202020204"/>
                </a:rPr>
                <a:t>để</a:t>
              </a:r>
              <a:r>
                <a:rPr lang="en-US" sz="2800" dirty="0">
                  <a:solidFill>
                    <a:srgbClr val="090000"/>
                  </a:solidFill>
                  <a:latin typeface="Arial" panose="020B0604020202020204"/>
                </a:rPr>
                <a:t> </a:t>
              </a:r>
              <a:r>
                <a:rPr lang="en-US" sz="2800" dirty="0" err="1">
                  <a:solidFill>
                    <a:srgbClr val="090000"/>
                  </a:solidFill>
                  <a:latin typeface="Arial" panose="020B0604020202020204"/>
                </a:rPr>
                <a:t>xây</a:t>
              </a:r>
              <a:r>
                <a:rPr lang="en-US" sz="2800" dirty="0">
                  <a:solidFill>
                    <a:srgbClr val="090000"/>
                  </a:solidFill>
                  <a:latin typeface="Arial" panose="020B0604020202020204"/>
                </a:rPr>
                <a:t> </a:t>
              </a:r>
              <a:r>
                <a:rPr lang="en-US" sz="2800" dirty="0" err="1">
                  <a:solidFill>
                    <a:srgbClr val="090000"/>
                  </a:solidFill>
                  <a:latin typeface="Arial" panose="020B0604020202020204"/>
                </a:rPr>
                <a:t>dựng</a:t>
              </a:r>
              <a:r>
                <a:rPr lang="en-US" sz="2800" dirty="0">
                  <a:solidFill>
                    <a:srgbClr val="090000"/>
                  </a:solidFill>
                  <a:latin typeface="Arial" panose="020B0604020202020204"/>
                </a:rPr>
                <a:t> </a:t>
              </a:r>
              <a:r>
                <a:rPr lang="en-US" sz="2800" dirty="0" err="1">
                  <a:solidFill>
                    <a:srgbClr val="090000"/>
                  </a:solidFill>
                  <a:latin typeface="Arial" panose="020B0604020202020204"/>
                </a:rPr>
                <a:t>nền</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toàn</a:t>
              </a:r>
              <a:r>
                <a:rPr lang="en-US" sz="2800" dirty="0">
                  <a:solidFill>
                    <a:srgbClr val="090000"/>
                  </a:solidFill>
                  <a:latin typeface="Arial" panose="020B0604020202020204"/>
                </a:rPr>
                <a:t> </a:t>
              </a:r>
              <a:r>
                <a:rPr lang="en-US" sz="2800" dirty="0" err="1">
                  <a:solidFill>
                    <a:srgbClr val="090000"/>
                  </a:solidFill>
                  <a:latin typeface="Arial" panose="020B0604020202020204"/>
                </a:rPr>
                <a:t>dân</a:t>
              </a:r>
              <a:r>
                <a:rPr lang="en-US" sz="2800" dirty="0">
                  <a:solidFill>
                    <a:srgbClr val="090000"/>
                  </a:solidFill>
                  <a:latin typeface="Arial" panose="020B0604020202020204"/>
                </a:rPr>
                <a:t> </a:t>
              </a:r>
              <a:r>
                <a:rPr lang="en-US" sz="2800" dirty="0" err="1">
                  <a:solidFill>
                    <a:srgbClr val="090000"/>
                  </a:solidFill>
                  <a:latin typeface="Arial" panose="020B0604020202020204"/>
                </a:rPr>
                <a:t>và</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r>
                <a:rPr lang="en-US" sz="2800" dirty="0">
                  <a:solidFill>
                    <a:srgbClr val="090000"/>
                  </a:solidFill>
                  <a:latin typeface="Arial" panose="020B0604020202020204"/>
                </a:rPr>
                <a:t> </a:t>
              </a:r>
              <a:r>
                <a:rPr lang="en-US" sz="2800" dirty="0" err="1">
                  <a:solidFill>
                    <a:srgbClr val="090000"/>
                  </a:solidFill>
                  <a:latin typeface="Arial" panose="020B0604020202020204"/>
                </a:rPr>
                <a:t>nhân</a:t>
              </a:r>
              <a:r>
                <a:rPr lang="en-US" sz="2800" dirty="0">
                  <a:solidFill>
                    <a:srgbClr val="090000"/>
                  </a:solidFill>
                  <a:latin typeface="Arial" panose="020B0604020202020204"/>
                </a:rPr>
                <a:t> </a:t>
              </a:r>
              <a:r>
                <a:rPr lang="en-US" sz="2800" dirty="0" err="1">
                  <a:solidFill>
                    <a:srgbClr val="090000"/>
                  </a:solidFill>
                  <a:latin typeface="Arial" panose="020B0604020202020204"/>
                </a:rPr>
                <a:t>dân</a:t>
              </a:r>
              <a:r>
                <a:rPr lang="en-US" sz="2800" dirty="0">
                  <a:solidFill>
                    <a:srgbClr val="090000"/>
                  </a:solidFill>
                  <a:latin typeface="Arial" panose="020B0604020202020204"/>
                </a:rPr>
                <a:t>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t>
              </a:r>
              <a:r>
                <a:rPr lang="en-US" sz="2800" dirty="0" err="1">
                  <a:solidFill>
                    <a:srgbClr val="090000"/>
                  </a:solidFill>
                  <a:latin typeface="Arial" panose="020B0604020202020204"/>
                </a:rPr>
                <a:t>mạnh</a:t>
              </a:r>
              <a:r>
                <a:rPr lang="en-US" sz="2800" dirty="0">
                  <a:solidFill>
                    <a:srgbClr val="090000"/>
                  </a:solidFill>
                  <a:latin typeface="Arial" panose="020B0604020202020204"/>
                </a:rPr>
                <a:t> </a:t>
              </a:r>
              <a:r>
                <a:rPr lang="en-US" sz="2800" dirty="0" err="1">
                  <a:solidFill>
                    <a:srgbClr val="090000"/>
                  </a:solidFill>
                  <a:latin typeface="Arial" panose="020B0604020202020204"/>
                </a:rPr>
                <a:t>toàn</a:t>
              </a:r>
              <a:r>
                <a:rPr lang="en-US" sz="2800" dirty="0">
                  <a:solidFill>
                    <a:srgbClr val="090000"/>
                  </a:solidFill>
                  <a:latin typeface="Arial" panose="020B0604020202020204"/>
                </a:rPr>
                <a:t> </a:t>
              </a:r>
              <a:r>
                <a:rPr lang="en-US" sz="2800" dirty="0" err="1">
                  <a:solidFill>
                    <a:srgbClr val="090000"/>
                  </a:solidFill>
                  <a:latin typeface="Arial" panose="020B0604020202020204"/>
                </a:rPr>
                <a:t>diện</a:t>
              </a:r>
              <a:endParaRPr lang="en-US" sz="2800" dirty="0">
                <a:solidFill>
                  <a:srgbClr val="090000"/>
                </a:solidFill>
                <a:latin typeface="Arial" panose="020B0604020202020204"/>
              </a:endParaRPr>
            </a:p>
          </p:txBody>
        </p:sp>
      </p:grpSp>
      <p:sp>
        <p:nvSpPr>
          <p:cNvPr id="21"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3"/>
            <a:stretch>
              <a:fillRect/>
            </a:stretch>
          </a:blipFill>
        </p:spPr>
      </p:sp>
      <p:sp>
        <p:nvSpPr>
          <p:cNvPr id="22"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4"/>
            <a:stretch>
              <a:fillRect/>
            </a:stretch>
          </a:blipFill>
        </p:spPr>
      </p:sp>
      <p:grpSp>
        <p:nvGrpSpPr>
          <p:cNvPr id="4" name="Group 3"/>
          <p:cNvGrpSpPr/>
          <p:nvPr/>
        </p:nvGrpSpPr>
        <p:grpSpPr>
          <a:xfrm>
            <a:off x="381000" y="7257261"/>
            <a:ext cx="11659421" cy="3461023"/>
            <a:chOff x="990600" y="7257261"/>
            <a:chExt cx="11048198" cy="3461023"/>
          </a:xfrm>
        </p:grpSpPr>
        <p:grpSp>
          <p:nvGrpSpPr>
            <p:cNvPr id="26" name="Group 9"/>
            <p:cNvGrpSpPr/>
            <p:nvPr/>
          </p:nvGrpSpPr>
          <p:grpSpPr>
            <a:xfrm>
              <a:off x="990600" y="7257261"/>
              <a:ext cx="10904564" cy="2615798"/>
              <a:chOff x="0" y="0"/>
              <a:chExt cx="1922199" cy="1363049"/>
            </a:xfrm>
          </p:grpSpPr>
          <p:sp>
            <p:nvSpPr>
              <p:cNvPr id="27" name="Freeform 10"/>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28" name="TextBox 11"/>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29" name="TextBox 14"/>
            <p:cNvSpPr txBox="1"/>
            <p:nvPr/>
          </p:nvSpPr>
          <p:spPr>
            <a:xfrm>
              <a:off x="1388640" y="7512278"/>
              <a:ext cx="10650158" cy="3206006"/>
            </a:xfrm>
            <a:prstGeom prst="rect">
              <a:avLst/>
            </a:prstGeom>
          </p:spPr>
          <p:txBody>
            <a:bodyPr wrap="square" lIns="0" tIns="0" rIns="0" bIns="0" rtlCol="0" anchor="t">
              <a:spAutoFit/>
            </a:bodyPr>
            <a:lstStyle/>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Tăng</a:t>
              </a:r>
              <a:r>
                <a:rPr lang="en-US" sz="2800" dirty="0">
                  <a:solidFill>
                    <a:srgbClr val="090000"/>
                  </a:solidFill>
                  <a:latin typeface="Arial" panose="020B0604020202020204"/>
                </a:rPr>
                <a:t> </a:t>
              </a:r>
              <a:r>
                <a:rPr lang="en-US" sz="2800" dirty="0" err="1">
                  <a:solidFill>
                    <a:srgbClr val="090000"/>
                  </a:solidFill>
                  <a:latin typeface="Arial" panose="020B0604020202020204"/>
                </a:rPr>
                <a:t>cường</a:t>
              </a:r>
              <a:r>
                <a:rPr lang="en-US" sz="2800" dirty="0">
                  <a:solidFill>
                    <a:srgbClr val="090000"/>
                  </a:solidFill>
                  <a:latin typeface="Arial" panose="020B0604020202020204"/>
                </a:rPr>
                <a:t> </a:t>
              </a:r>
              <a:r>
                <a:rPr lang="en-US" sz="2800" dirty="0" smtClean="0">
                  <a:solidFill>
                    <a:srgbClr val="090000"/>
                  </a:solidFill>
                  <a:latin typeface="Arial" panose="020B0604020202020204"/>
                </a:rPr>
                <a:t>QPAN </a:t>
              </a:r>
              <a:r>
                <a:rPr lang="en-US" sz="2800" dirty="0" err="1">
                  <a:solidFill>
                    <a:srgbClr val="090000"/>
                  </a:solidFill>
                  <a:latin typeface="Arial" panose="020B0604020202020204"/>
                </a:rPr>
                <a:t>là</a:t>
              </a:r>
              <a:r>
                <a:rPr lang="en-US" sz="2800" dirty="0">
                  <a:solidFill>
                    <a:srgbClr val="090000"/>
                  </a:solidFill>
                  <a:latin typeface="Arial" panose="020B0604020202020204"/>
                </a:rPr>
                <a:t> </a:t>
              </a:r>
              <a:r>
                <a:rPr lang="en-US" sz="2800" dirty="0" err="1">
                  <a:solidFill>
                    <a:srgbClr val="090000"/>
                  </a:solidFill>
                  <a:latin typeface="Arial" panose="020B0604020202020204"/>
                </a:rPr>
                <a:t>nhiệm</a:t>
              </a:r>
              <a:r>
                <a:rPr lang="en-US" sz="2800" dirty="0">
                  <a:solidFill>
                    <a:srgbClr val="090000"/>
                  </a:solidFill>
                  <a:latin typeface="Arial" panose="020B0604020202020204"/>
                </a:rPr>
                <a:t> </a:t>
              </a:r>
              <a:r>
                <a:rPr lang="en-US" sz="2800" dirty="0" err="1">
                  <a:solidFill>
                    <a:srgbClr val="090000"/>
                  </a:solidFill>
                  <a:latin typeface="Arial" panose="020B0604020202020204"/>
                </a:rPr>
                <a:t>vụ</a:t>
              </a:r>
              <a:r>
                <a:rPr lang="en-US" sz="2800" dirty="0">
                  <a:solidFill>
                    <a:srgbClr val="090000"/>
                  </a:solidFill>
                  <a:latin typeface="Arial" panose="020B0604020202020204"/>
                </a:rPr>
                <a:t> </a:t>
              </a:r>
              <a:r>
                <a:rPr lang="en-US" sz="2800" dirty="0" err="1">
                  <a:solidFill>
                    <a:srgbClr val="090000"/>
                  </a:solidFill>
                  <a:latin typeface="Arial" panose="020B0604020202020204"/>
                </a:rPr>
                <a:t>trọng</a:t>
              </a:r>
              <a:r>
                <a:rPr lang="en-US" sz="2800" dirty="0">
                  <a:solidFill>
                    <a:srgbClr val="090000"/>
                  </a:solidFill>
                  <a:latin typeface="Arial" panose="020B0604020202020204"/>
                </a:rPr>
                <a:t> </a:t>
              </a:r>
              <a:r>
                <a:rPr lang="en-US" sz="2800" dirty="0" err="1">
                  <a:solidFill>
                    <a:srgbClr val="090000"/>
                  </a:solidFill>
                  <a:latin typeface="Arial" panose="020B0604020202020204"/>
                </a:rPr>
                <a:t>yếu</a:t>
              </a:r>
              <a:r>
                <a:rPr lang="en-US" sz="2800" dirty="0">
                  <a:solidFill>
                    <a:srgbClr val="090000"/>
                  </a:solidFill>
                  <a:latin typeface="Arial" panose="020B0604020202020204"/>
                </a:rPr>
                <a:t>, </a:t>
              </a:r>
              <a:r>
                <a:rPr lang="en-US" sz="2800" dirty="0" err="1">
                  <a:solidFill>
                    <a:srgbClr val="090000"/>
                  </a:solidFill>
                  <a:latin typeface="Arial" panose="020B0604020202020204"/>
                </a:rPr>
                <a:t>thường</a:t>
              </a:r>
              <a:r>
                <a:rPr lang="en-US" sz="2800" dirty="0">
                  <a:solidFill>
                    <a:srgbClr val="090000"/>
                  </a:solidFill>
                  <a:latin typeface="Arial" panose="020B0604020202020204"/>
                </a:rPr>
                <a:t> </a:t>
              </a:r>
              <a:r>
                <a:rPr lang="en-US" sz="2800" dirty="0" err="1">
                  <a:solidFill>
                    <a:srgbClr val="090000"/>
                  </a:solidFill>
                  <a:latin typeface="Arial" panose="020B0604020202020204"/>
                </a:rPr>
                <a:t>xuyên</a:t>
              </a:r>
              <a:r>
                <a:rPr lang="en-US" sz="2800" dirty="0">
                  <a:solidFill>
                    <a:srgbClr val="090000"/>
                  </a:solidFill>
                  <a:latin typeface="Arial" panose="020B0604020202020204"/>
                </a:rPr>
                <a:t> </a:t>
              </a:r>
              <a:r>
                <a:rPr lang="en-US" sz="2800" dirty="0" err="1">
                  <a:solidFill>
                    <a:srgbClr val="090000"/>
                  </a:solidFill>
                  <a:latin typeface="Arial" panose="020B0604020202020204"/>
                </a:rPr>
                <a:t>của</a:t>
              </a:r>
              <a:r>
                <a:rPr lang="en-US" sz="2800" dirty="0">
                  <a:solidFill>
                    <a:srgbClr val="090000"/>
                  </a:solidFill>
                  <a:latin typeface="Arial" panose="020B0604020202020204"/>
                </a:rPr>
                <a:t> </a:t>
              </a:r>
              <a:r>
                <a:rPr lang="en-US" sz="2800" dirty="0" err="1">
                  <a:solidFill>
                    <a:srgbClr val="090000"/>
                  </a:solidFill>
                  <a:latin typeface="Arial" panose="020B0604020202020204"/>
                </a:rPr>
                <a:t>Đảng</a:t>
              </a:r>
              <a:endParaRPr lang="en-US" sz="2800" dirty="0">
                <a:solidFill>
                  <a:srgbClr val="090000"/>
                </a:solidFill>
                <a:latin typeface="Arial" panose="020B0604020202020204"/>
              </a:endParaRPr>
            </a:p>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Xây</a:t>
              </a:r>
              <a:r>
                <a:rPr lang="en-US" sz="2800" dirty="0">
                  <a:solidFill>
                    <a:srgbClr val="090000"/>
                  </a:solidFill>
                  <a:latin typeface="Arial" panose="020B0604020202020204"/>
                </a:rPr>
                <a:t> </a:t>
              </a:r>
              <a:r>
                <a:rPr lang="en-US" sz="2800" dirty="0" err="1">
                  <a:solidFill>
                    <a:srgbClr val="090000"/>
                  </a:solidFill>
                  <a:latin typeface="Arial" panose="020B0604020202020204"/>
                </a:rPr>
                <a:t>dựng</a:t>
              </a:r>
              <a:r>
                <a:rPr lang="en-US" sz="2800" dirty="0">
                  <a:solidFill>
                    <a:srgbClr val="090000"/>
                  </a:solidFill>
                  <a:latin typeface="Arial" panose="020B0604020202020204"/>
                </a:rPr>
                <a:t> </a:t>
              </a:r>
              <a:r>
                <a:rPr lang="en-US" sz="2800" dirty="0" err="1">
                  <a:solidFill>
                    <a:srgbClr val="090000"/>
                  </a:solidFill>
                  <a:latin typeface="Arial" panose="020B0604020202020204"/>
                </a:rPr>
                <a:t>thế</a:t>
              </a:r>
              <a:r>
                <a:rPr lang="en-US" sz="2800" dirty="0">
                  <a:solidFill>
                    <a:srgbClr val="090000"/>
                  </a:solidFill>
                  <a:latin typeface="Arial" panose="020B0604020202020204"/>
                </a:rPr>
                <a:t> </a:t>
              </a:r>
              <a:r>
                <a:rPr lang="en-US" sz="2800" dirty="0" err="1">
                  <a:solidFill>
                    <a:srgbClr val="090000"/>
                  </a:solidFill>
                  <a:latin typeface="Arial" panose="020B0604020202020204"/>
                </a:rPr>
                <a:t>trận</a:t>
              </a:r>
              <a:r>
                <a:rPr lang="en-US" sz="2800" dirty="0">
                  <a:solidFill>
                    <a:srgbClr val="090000"/>
                  </a:solidFill>
                  <a:latin typeface="Arial" panose="020B0604020202020204"/>
                </a:rPr>
                <a:t> </a:t>
              </a:r>
              <a:r>
                <a:rPr lang="en-US" sz="2800" dirty="0" err="1" smtClean="0">
                  <a:solidFill>
                    <a:srgbClr val="090000"/>
                  </a:solidFill>
                  <a:latin typeface="Arial" panose="020B0604020202020204"/>
                </a:rPr>
                <a:t>Quốc</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phòng</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toàn</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dân</a:t>
              </a:r>
              <a:r>
                <a:rPr lang="en-US" sz="2800" dirty="0">
                  <a:solidFill>
                    <a:srgbClr val="090000"/>
                  </a:solidFill>
                  <a:latin typeface="Arial" panose="020B0604020202020204"/>
                </a:rPr>
                <a:t> </a:t>
              </a:r>
              <a:r>
                <a:rPr lang="en-US" sz="2800" dirty="0" err="1" smtClean="0">
                  <a:solidFill>
                    <a:srgbClr val="090000"/>
                  </a:solidFill>
                  <a:latin typeface="Arial" panose="020B0604020202020204"/>
                </a:rPr>
                <a:t>và</a:t>
              </a:r>
              <a:r>
                <a:rPr lang="en-US" sz="2800" dirty="0" smtClean="0">
                  <a:solidFill>
                    <a:srgbClr val="090000"/>
                  </a:solidFill>
                  <a:latin typeface="Arial" panose="020B0604020202020204"/>
                </a:rPr>
                <a:t> </a:t>
              </a:r>
              <a:r>
                <a:rPr lang="en-US" sz="2800" dirty="0">
                  <a:solidFill>
                    <a:srgbClr val="090000"/>
                  </a:solidFill>
                  <a:latin typeface="Arial" panose="020B0604020202020204"/>
                </a:rPr>
                <a:t>ANND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t>
              </a:r>
              <a:r>
                <a:rPr lang="en-US" sz="2800" dirty="0" err="1">
                  <a:solidFill>
                    <a:srgbClr val="090000"/>
                  </a:solidFill>
                  <a:latin typeface="Arial" panose="020B0604020202020204"/>
                </a:rPr>
                <a:t>chắc</a:t>
              </a:r>
              <a:r>
                <a:rPr lang="en-US" sz="2800" dirty="0">
                  <a:solidFill>
                    <a:srgbClr val="090000"/>
                  </a:solidFill>
                  <a:latin typeface="Arial" panose="020B0604020202020204"/>
                </a:rPr>
                <a:t>.</a:t>
              </a:r>
            </a:p>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Phát</a:t>
              </a:r>
              <a:r>
                <a:rPr lang="en-US" sz="2800" dirty="0">
                  <a:solidFill>
                    <a:srgbClr val="090000"/>
                  </a:solidFill>
                  <a:latin typeface="Arial" panose="020B0604020202020204"/>
                </a:rPr>
                <a:t> </a:t>
              </a:r>
              <a:r>
                <a:rPr lang="en-US" sz="2800" dirty="0" err="1">
                  <a:solidFill>
                    <a:srgbClr val="090000"/>
                  </a:solidFill>
                  <a:latin typeface="Arial" panose="020B0604020202020204"/>
                </a:rPr>
                <a:t>triển</a:t>
              </a:r>
              <a:r>
                <a:rPr lang="en-US" sz="2800" dirty="0">
                  <a:solidFill>
                    <a:srgbClr val="090000"/>
                  </a:solidFill>
                  <a:latin typeface="Arial" panose="020B0604020202020204"/>
                </a:rPr>
                <a:t> </a:t>
              </a:r>
              <a:r>
                <a:rPr lang="en-US" sz="2800" dirty="0" err="1">
                  <a:solidFill>
                    <a:srgbClr val="090000"/>
                  </a:solidFill>
                  <a:latin typeface="Arial" panose="020B0604020202020204"/>
                </a:rPr>
                <a:t>nghệ</a:t>
              </a:r>
              <a:r>
                <a:rPr lang="en-US" sz="2800" dirty="0">
                  <a:solidFill>
                    <a:srgbClr val="090000"/>
                  </a:solidFill>
                  <a:latin typeface="Arial" panose="020B0604020202020204"/>
                </a:rPr>
                <a:t> </a:t>
              </a:r>
              <a:r>
                <a:rPr lang="en-US" sz="2800" dirty="0" err="1">
                  <a:solidFill>
                    <a:srgbClr val="090000"/>
                  </a:solidFill>
                  <a:latin typeface="Arial" panose="020B0604020202020204"/>
                </a:rPr>
                <a:t>thuật</a:t>
              </a:r>
              <a:r>
                <a:rPr lang="en-US" sz="2800" dirty="0">
                  <a:solidFill>
                    <a:srgbClr val="090000"/>
                  </a:solidFill>
                  <a:latin typeface="Arial" panose="020B0604020202020204"/>
                </a:rPr>
                <a:t> </a:t>
              </a:r>
              <a:r>
                <a:rPr lang="en-US" sz="2800" dirty="0" err="1">
                  <a:solidFill>
                    <a:srgbClr val="090000"/>
                  </a:solidFill>
                  <a:latin typeface="Arial" panose="020B0604020202020204"/>
                </a:rPr>
                <a:t>quân</a:t>
              </a:r>
              <a:r>
                <a:rPr lang="en-US" sz="2800" dirty="0">
                  <a:solidFill>
                    <a:srgbClr val="090000"/>
                  </a:solidFill>
                  <a:latin typeface="Arial" panose="020B0604020202020204"/>
                </a:rPr>
                <a:t> </a:t>
              </a:r>
              <a:r>
                <a:rPr lang="en-US" sz="2800" dirty="0" err="1">
                  <a:solidFill>
                    <a:srgbClr val="090000"/>
                  </a:solidFill>
                  <a:latin typeface="Arial" panose="020B0604020202020204"/>
                </a:rPr>
                <a:t>sự</a:t>
              </a:r>
              <a:r>
                <a:rPr lang="en-US" sz="2800" dirty="0">
                  <a:solidFill>
                    <a:srgbClr val="090000"/>
                  </a:solidFill>
                  <a:latin typeface="Arial" panose="020B0604020202020204"/>
                </a:rPr>
                <a:t> </a:t>
              </a:r>
              <a:r>
                <a:rPr lang="en-US" sz="2800" dirty="0" err="1">
                  <a:solidFill>
                    <a:srgbClr val="090000"/>
                  </a:solidFill>
                  <a:latin typeface="Arial" panose="020B0604020202020204"/>
                </a:rPr>
                <a:t>chiến</a:t>
              </a:r>
              <a:r>
                <a:rPr lang="en-US" sz="2800" dirty="0">
                  <a:solidFill>
                    <a:srgbClr val="090000"/>
                  </a:solidFill>
                  <a:latin typeface="Arial" panose="020B0604020202020204"/>
                </a:rPr>
                <a:t> </a:t>
              </a:r>
              <a:r>
                <a:rPr lang="en-US" sz="2800" dirty="0" err="1">
                  <a:solidFill>
                    <a:srgbClr val="090000"/>
                  </a:solidFill>
                  <a:latin typeface="Arial" panose="020B0604020202020204"/>
                </a:rPr>
                <a:t>tranh</a:t>
              </a:r>
              <a:r>
                <a:rPr lang="en-US" sz="2800" dirty="0">
                  <a:solidFill>
                    <a:srgbClr val="090000"/>
                  </a:solidFill>
                  <a:latin typeface="Arial" panose="020B0604020202020204"/>
                </a:rPr>
                <a:t> </a:t>
              </a:r>
              <a:r>
                <a:rPr lang="en-US" sz="2800" dirty="0" err="1">
                  <a:solidFill>
                    <a:srgbClr val="090000"/>
                  </a:solidFill>
                  <a:latin typeface="Arial" panose="020B0604020202020204"/>
                </a:rPr>
                <a:t>nhân</a:t>
              </a:r>
              <a:r>
                <a:rPr lang="en-US" sz="2800" dirty="0">
                  <a:solidFill>
                    <a:srgbClr val="090000"/>
                  </a:solidFill>
                  <a:latin typeface="Arial" panose="020B0604020202020204"/>
                </a:rPr>
                <a:t> </a:t>
              </a:r>
              <a:r>
                <a:rPr lang="en-US" sz="2800" dirty="0" err="1">
                  <a:solidFill>
                    <a:srgbClr val="090000"/>
                  </a:solidFill>
                  <a:latin typeface="Arial" panose="020B0604020202020204"/>
                </a:rPr>
                <a:t>dân</a:t>
              </a:r>
              <a:endParaRPr lang="en-US" sz="2800" dirty="0">
                <a:solidFill>
                  <a:srgbClr val="090000"/>
                </a:solidFill>
                <a:latin typeface="Arial" panose="020B0604020202020204"/>
              </a:endParaRPr>
            </a:p>
            <a:p>
              <a:pPr>
                <a:lnSpc>
                  <a:spcPts val="5040"/>
                </a:lnSpc>
                <a:spcBef>
                  <a:spcPct val="0"/>
                </a:spcBef>
              </a:pPr>
              <a:endParaRPr lang="en-US" sz="2800" dirty="0">
                <a:solidFill>
                  <a:srgbClr val="090000"/>
                </a:solidFill>
                <a:latin typeface="Arial" panose="020B0604020202020204"/>
              </a:endParaRPr>
            </a:p>
          </p:txBody>
        </p:sp>
      </p:grpSp>
      <p:sp>
        <p:nvSpPr>
          <p:cNvPr id="30" name="Right Arrow 29"/>
          <p:cNvSpPr/>
          <p:nvPr/>
        </p:nvSpPr>
        <p:spPr>
          <a:xfrm>
            <a:off x="5762235" y="4838928"/>
            <a:ext cx="1221907" cy="38304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1" name="Right Arrow 30"/>
          <p:cNvSpPr/>
          <p:nvPr/>
        </p:nvSpPr>
        <p:spPr>
          <a:xfrm rot="10800000">
            <a:off x="12192001" y="8396426"/>
            <a:ext cx="1162056" cy="32847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4" name="Group 23"/>
          <p:cNvGrpSpPr/>
          <p:nvPr/>
        </p:nvGrpSpPr>
        <p:grpSpPr>
          <a:xfrm>
            <a:off x="381000" y="3691130"/>
            <a:ext cx="4754720" cy="3204970"/>
            <a:chOff x="11079692" y="3998641"/>
            <a:chExt cx="4792462" cy="5643233"/>
          </a:xfrm>
        </p:grpSpPr>
        <p:sp>
          <p:nvSpPr>
            <p:cNvPr id="33" name="Freeform 12"/>
            <p:cNvSpPr/>
            <p:nvPr/>
          </p:nvSpPr>
          <p:spPr>
            <a:xfrm>
              <a:off x="11079692" y="3998641"/>
              <a:ext cx="4792462" cy="5279886"/>
            </a:xfrm>
            <a:custGeom>
              <a:avLst/>
              <a:gdLst/>
              <a:ahLst/>
              <a:cxnLst/>
              <a:rect l="l" t="t" r="r" b="b"/>
              <a:pathLst>
                <a:path w="4792462" h="5279886">
                  <a:moveTo>
                    <a:pt x="0" y="0"/>
                  </a:moveTo>
                  <a:lnTo>
                    <a:pt x="4792463" y="0"/>
                  </a:lnTo>
                  <a:lnTo>
                    <a:pt x="4792463" y="5279886"/>
                  </a:lnTo>
                  <a:lnTo>
                    <a:pt x="0" y="5279886"/>
                  </a:lnTo>
                  <a:lnTo>
                    <a:pt x="0" y="0"/>
                  </a:lnTo>
                  <a:close/>
                </a:path>
              </a:pathLst>
            </a:custGeom>
            <a:blipFill>
              <a:blip r:embed="rId5"/>
              <a:stretch>
                <a:fillRect l="-47682" r="-29088"/>
              </a:stretch>
            </a:blipFill>
          </p:spPr>
        </p:sp>
        <p:sp>
          <p:nvSpPr>
            <p:cNvPr id="34" name="Rectangle 33"/>
            <p:cNvSpPr/>
            <p:nvPr/>
          </p:nvSpPr>
          <p:spPr>
            <a:xfrm>
              <a:off x="11916073" y="8251464"/>
              <a:ext cx="3328169" cy="139041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000000"/>
                  </a:solidFill>
                  <a:latin typeface="Arial" panose="020B0604020202020204"/>
                </a:rPr>
                <a:t>Đại</a:t>
              </a:r>
              <a:r>
                <a:rPr lang="en-US" sz="3600" dirty="0">
                  <a:solidFill>
                    <a:srgbClr val="000000"/>
                  </a:solidFill>
                  <a:latin typeface="Arial" panose="020B0604020202020204"/>
                </a:rPr>
                <a:t> </a:t>
              </a:r>
              <a:r>
                <a:rPr lang="en-US" sz="3600" dirty="0" err="1">
                  <a:solidFill>
                    <a:srgbClr val="000000"/>
                  </a:solidFill>
                  <a:latin typeface="Arial" panose="020B0604020202020204"/>
                </a:rPr>
                <a:t>hội</a:t>
              </a:r>
              <a:r>
                <a:rPr lang="en-US" sz="3600" dirty="0">
                  <a:solidFill>
                    <a:srgbClr val="000000"/>
                  </a:solidFill>
                  <a:latin typeface="Arial" panose="020B0604020202020204"/>
                </a:rPr>
                <a:t> X</a:t>
              </a:r>
            </a:p>
          </p:txBody>
        </p:sp>
      </p:grpSp>
      <p:grpSp>
        <p:nvGrpSpPr>
          <p:cNvPr id="3" name="Group 2"/>
          <p:cNvGrpSpPr/>
          <p:nvPr/>
        </p:nvGrpSpPr>
        <p:grpSpPr>
          <a:xfrm>
            <a:off x="13792200" y="7257261"/>
            <a:ext cx="4267200" cy="3296439"/>
            <a:chOff x="13792200" y="7257261"/>
            <a:chExt cx="3276600" cy="3029739"/>
          </a:xfrm>
        </p:grpSpPr>
        <p:sp>
          <p:nvSpPr>
            <p:cNvPr id="35" name="Freeform 12"/>
            <p:cNvSpPr/>
            <p:nvPr/>
          </p:nvSpPr>
          <p:spPr>
            <a:xfrm>
              <a:off x="13792200" y="7257261"/>
              <a:ext cx="3276600" cy="2615798"/>
            </a:xfrm>
            <a:custGeom>
              <a:avLst/>
              <a:gdLst/>
              <a:ahLst/>
              <a:cxnLst/>
              <a:rect l="l" t="t" r="r" b="b"/>
              <a:pathLst>
                <a:path w="6029902" h="4894601">
                  <a:moveTo>
                    <a:pt x="0" y="0"/>
                  </a:moveTo>
                  <a:lnTo>
                    <a:pt x="6029902" y="0"/>
                  </a:lnTo>
                  <a:lnTo>
                    <a:pt x="6029902" y="4894601"/>
                  </a:lnTo>
                  <a:lnTo>
                    <a:pt x="0" y="4894601"/>
                  </a:lnTo>
                  <a:lnTo>
                    <a:pt x="0" y="0"/>
                  </a:lnTo>
                  <a:close/>
                </a:path>
              </a:pathLst>
            </a:custGeom>
            <a:blipFill>
              <a:blip r:embed="rId6"/>
              <a:stretch>
                <a:fillRect l="-20264" r="-4408"/>
              </a:stretch>
            </a:blipFill>
          </p:spPr>
        </p:sp>
        <p:sp>
          <p:nvSpPr>
            <p:cNvPr id="36" name="Freeform 13"/>
            <p:cNvSpPr/>
            <p:nvPr/>
          </p:nvSpPr>
          <p:spPr>
            <a:xfrm>
              <a:off x="14249400" y="9410700"/>
              <a:ext cx="2362200" cy="876300"/>
            </a:xfrm>
            <a:custGeom>
              <a:avLst/>
              <a:gdLst/>
              <a:ahLst/>
              <a:cxnLst/>
              <a:rect l="l" t="t" r="r" b="b"/>
              <a:pathLst>
                <a:path w="3454383" h="1143584">
                  <a:moveTo>
                    <a:pt x="0" y="0"/>
                  </a:moveTo>
                  <a:lnTo>
                    <a:pt x="3454384" y="0"/>
                  </a:lnTo>
                  <a:lnTo>
                    <a:pt x="3454384" y="1143584"/>
                  </a:lnTo>
                  <a:lnTo>
                    <a:pt x="0" y="1143584"/>
                  </a:lnTo>
                  <a:lnTo>
                    <a:pt x="0" y="0"/>
                  </a:lnTo>
                  <a:close/>
                </a:path>
              </a:pathLst>
            </a:custGeom>
            <a:blipFill>
              <a:blip r:embed="rId7"/>
              <a:stretch>
                <a:fillRect l="-45" r="-6626"/>
              </a:stretch>
            </a:blipFill>
          </p:spPr>
        </p:sp>
      </p:grpSp>
      <p:grpSp>
        <p:nvGrpSpPr>
          <p:cNvPr id="32" name="Group 3"/>
          <p:cNvGrpSpPr/>
          <p:nvPr/>
        </p:nvGrpSpPr>
        <p:grpSpPr>
          <a:xfrm>
            <a:off x="2438400" y="191290"/>
            <a:ext cx="13639800" cy="1174304"/>
            <a:chOff x="0" y="0"/>
            <a:chExt cx="4482044" cy="418263"/>
          </a:xfrm>
        </p:grpSpPr>
        <p:sp>
          <p:nvSpPr>
            <p:cNvPr id="37"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38"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39" name="TextBox 10"/>
          <p:cNvSpPr txBox="1"/>
          <p:nvPr/>
        </p:nvSpPr>
        <p:spPr>
          <a:xfrm>
            <a:off x="2743200" y="314759"/>
            <a:ext cx="13155994" cy="795089"/>
          </a:xfrm>
          <a:prstGeom prst="rect">
            <a:avLst/>
          </a:prstGeom>
        </p:spPr>
        <p:txBody>
          <a:bodyPr wrap="square" lIns="0" tIns="0" rIns="0" bIns="0" rtlCol="0" anchor="t">
            <a:spAutoFit/>
          </a:bodyPr>
          <a:lstStyle/>
          <a:p>
            <a:pPr algn="ctr">
              <a:lnSpc>
                <a:spcPts val="6160"/>
              </a:lnSpc>
              <a:spcBef>
                <a:spcPct val="0"/>
              </a:spcBef>
            </a:pPr>
            <a:r>
              <a:rPr lang="en-US" sz="3600" dirty="0">
                <a:solidFill>
                  <a:srgbClr val="090000"/>
                </a:solidFill>
                <a:latin typeface="Arial" panose="020B0604020202020204"/>
              </a:rPr>
              <a:t>02. </a:t>
            </a:r>
            <a:r>
              <a:rPr lang="en-US" sz="3600" dirty="0" err="1">
                <a:solidFill>
                  <a:srgbClr val="090000"/>
                </a:solidFill>
                <a:latin typeface="Arial" panose="020B0604020202020204"/>
              </a:rPr>
              <a:t>Quá</a:t>
            </a:r>
            <a:r>
              <a:rPr lang="en-US" sz="3600" dirty="0">
                <a:solidFill>
                  <a:srgbClr val="090000"/>
                </a:solidFill>
                <a:latin typeface="Arial" panose="020B0604020202020204"/>
              </a:rPr>
              <a:t> </a:t>
            </a:r>
            <a:r>
              <a:rPr lang="en-US" sz="3600" dirty="0" err="1">
                <a:solidFill>
                  <a:srgbClr val="090000"/>
                </a:solidFill>
                <a:latin typeface="Arial" panose="020B0604020202020204"/>
              </a:rPr>
              <a:t>trình</a:t>
            </a:r>
            <a:r>
              <a:rPr lang="en-US" sz="3600" dirty="0">
                <a:solidFill>
                  <a:srgbClr val="090000"/>
                </a:solidFill>
                <a:latin typeface="Arial" panose="020B0604020202020204"/>
              </a:rPr>
              <a:t> </a:t>
            </a:r>
            <a:r>
              <a:rPr lang="en-US" sz="3600" dirty="0" err="1">
                <a:solidFill>
                  <a:srgbClr val="090000"/>
                </a:solidFill>
                <a:latin typeface="Arial" panose="020B0604020202020204"/>
              </a:rPr>
              <a:t>lãnh</a:t>
            </a:r>
            <a:r>
              <a:rPr lang="en-US" sz="3600" dirty="0">
                <a:solidFill>
                  <a:srgbClr val="090000"/>
                </a:solidFill>
                <a:latin typeface="Arial" panose="020B0604020202020204"/>
              </a:rPr>
              <a:t> </a:t>
            </a:r>
            <a:r>
              <a:rPr lang="en-US" sz="3600" dirty="0" err="1">
                <a:solidFill>
                  <a:srgbClr val="090000"/>
                </a:solidFill>
                <a:latin typeface="Arial" panose="020B0604020202020204"/>
              </a:rPr>
              <a:t>đạo</a:t>
            </a:r>
            <a:r>
              <a:rPr lang="en-US" sz="3600" dirty="0">
                <a:solidFill>
                  <a:srgbClr val="090000"/>
                </a:solidFill>
                <a:latin typeface="Arial" panose="020B0604020202020204"/>
              </a:rPr>
              <a:t> </a:t>
            </a:r>
            <a:r>
              <a:rPr lang="en-US" sz="3600" dirty="0" err="1">
                <a:solidFill>
                  <a:srgbClr val="090000"/>
                </a:solidFill>
                <a:latin typeface="Arial" panose="020B0604020202020204"/>
              </a:rPr>
              <a:t>giữ</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vững</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r>
              <a:rPr lang="en-US" sz="3600" dirty="0" smtClean="0">
                <a:solidFill>
                  <a:srgbClr val="090000"/>
                </a:solidFill>
                <a:latin typeface="Arial" panose="020B0604020202020204"/>
              </a:rPr>
              <a:t> </a:t>
            </a:r>
            <a:r>
              <a:rPr lang="en-US" sz="3600" dirty="0" err="1">
                <a:solidFill>
                  <a:srgbClr val="090000"/>
                </a:solidFill>
                <a:latin typeface="Arial" panose="020B0604020202020204"/>
              </a:rPr>
              <a:t>của</a:t>
            </a:r>
            <a:r>
              <a:rPr lang="en-US" sz="3600" dirty="0">
                <a:solidFill>
                  <a:srgbClr val="090000"/>
                </a:solidFill>
                <a:latin typeface="Arial" panose="020B0604020202020204"/>
              </a:rPr>
              <a:t> </a:t>
            </a:r>
            <a:r>
              <a:rPr lang="en-US" sz="3600" dirty="0" err="1">
                <a:solidFill>
                  <a:srgbClr val="090000"/>
                </a:solidFill>
                <a:latin typeface="Arial" panose="020B0604020202020204"/>
              </a:rPr>
              <a:t>Đảng</a:t>
            </a:r>
            <a:endParaRPr lang="en-US" sz="3600" dirty="0">
              <a:solidFill>
                <a:srgbClr val="090000"/>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6957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8" name="Group 8"/>
          <p:cNvGrpSpPr/>
          <p:nvPr/>
        </p:nvGrpSpPr>
        <p:grpSpPr>
          <a:xfrm>
            <a:off x="658099" y="1302164"/>
            <a:ext cx="7419101" cy="2835090"/>
            <a:chOff x="0" y="-314785"/>
            <a:chExt cx="2863557" cy="1127585"/>
          </a:xfrm>
        </p:grpSpPr>
        <p:sp>
          <p:nvSpPr>
            <p:cNvPr id="9" name="Freeform 9"/>
            <p:cNvSpPr/>
            <p:nvPr/>
          </p:nvSpPr>
          <p:spPr>
            <a:xfrm>
              <a:off x="0" y="0"/>
              <a:ext cx="2863557" cy="465131"/>
            </a:xfrm>
            <a:custGeom>
              <a:avLst/>
              <a:gdLst/>
              <a:ahLst/>
              <a:cxnLst/>
              <a:rect l="l" t="t" r="r" b="b"/>
              <a:pathLst>
                <a:path w="2863557" h="465131">
                  <a:moveTo>
                    <a:pt x="0" y="0"/>
                  </a:moveTo>
                  <a:lnTo>
                    <a:pt x="2863557" y="0"/>
                  </a:lnTo>
                  <a:lnTo>
                    <a:pt x="2863557" y="465131"/>
                  </a:lnTo>
                  <a:lnTo>
                    <a:pt x="0" y="465131"/>
                  </a:lnTo>
                  <a:close/>
                </a:path>
              </a:pathLst>
            </a:custGeom>
            <a:solidFill>
              <a:srgbClr val="92FD7C"/>
            </a:solidFill>
          </p:spPr>
        </p:sp>
        <p:sp>
          <p:nvSpPr>
            <p:cNvPr id="10" name="TextBox 10"/>
            <p:cNvSpPr txBox="1"/>
            <p:nvPr/>
          </p:nvSpPr>
          <p:spPr>
            <a:xfrm>
              <a:off x="0" y="-314785"/>
              <a:ext cx="2863557" cy="1127585"/>
            </a:xfrm>
            <a:prstGeom prst="rect">
              <a:avLst/>
            </a:prstGeom>
          </p:spPr>
          <p:txBody>
            <a:bodyPr lIns="50800" tIns="50800" rIns="50800" bIns="50800" rtlCol="0" anchor="ctr"/>
            <a:lstStyle/>
            <a:p>
              <a:pPr algn="ctr">
                <a:lnSpc>
                  <a:spcPts val="6020"/>
                </a:lnSpc>
                <a:spcBef>
                  <a:spcPct val="0"/>
                </a:spcBef>
              </a:pPr>
              <a:r>
                <a:rPr lang="en-US" sz="4300" dirty="0">
                  <a:solidFill>
                    <a:srgbClr val="090000"/>
                  </a:solidFill>
                  <a:latin typeface="Arial" panose="020B0604020202020204"/>
                </a:rPr>
                <a:t> </a:t>
              </a:r>
              <a:r>
                <a:rPr lang="en-US" sz="4200" dirty="0" err="1">
                  <a:solidFill>
                    <a:srgbClr val="090000"/>
                  </a:solidFill>
                  <a:latin typeface="Arial" panose="020B0604020202020204"/>
                </a:rPr>
                <a:t>Quá</a:t>
              </a:r>
              <a:r>
                <a:rPr lang="en-US" sz="4200" dirty="0">
                  <a:solidFill>
                    <a:srgbClr val="090000"/>
                  </a:solidFill>
                  <a:latin typeface="Arial" panose="020B0604020202020204"/>
                </a:rPr>
                <a:t> </a:t>
              </a:r>
              <a:r>
                <a:rPr lang="en-US" sz="4200" dirty="0" err="1">
                  <a:solidFill>
                    <a:srgbClr val="090000"/>
                  </a:solidFill>
                  <a:latin typeface="Arial" panose="020B0604020202020204"/>
                </a:rPr>
                <a:t>trình</a:t>
              </a:r>
              <a:r>
                <a:rPr lang="en-US" sz="4200" dirty="0">
                  <a:solidFill>
                    <a:srgbClr val="090000"/>
                  </a:solidFill>
                  <a:latin typeface="Arial" panose="020B0604020202020204"/>
                </a:rPr>
                <a:t> </a:t>
              </a:r>
              <a:r>
                <a:rPr lang="en-US" sz="4200" dirty="0" err="1">
                  <a:solidFill>
                    <a:srgbClr val="090000"/>
                  </a:solidFill>
                  <a:latin typeface="Arial" panose="020B0604020202020204"/>
                </a:rPr>
                <a:t>chỉ</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thực</a:t>
              </a:r>
              <a:r>
                <a:rPr lang="en-US" sz="4200" dirty="0">
                  <a:solidFill>
                    <a:srgbClr val="090000"/>
                  </a:solidFill>
                  <a:latin typeface="Arial" panose="020B0604020202020204"/>
                </a:rPr>
                <a:t> </a:t>
              </a:r>
              <a:r>
                <a:rPr lang="en-US" sz="4200" dirty="0" err="1">
                  <a:solidFill>
                    <a:srgbClr val="090000"/>
                  </a:solidFill>
                  <a:latin typeface="Arial" panose="020B0604020202020204"/>
                </a:rPr>
                <a:t>hiện</a:t>
              </a:r>
              <a:endParaRPr lang="en-US" sz="4200" dirty="0">
                <a:solidFill>
                  <a:srgbClr val="090000"/>
                </a:solidFill>
                <a:latin typeface="Arial" panose="020B0604020202020204"/>
              </a:endParaRPr>
            </a:p>
          </p:txBody>
        </p:sp>
      </p:grpSp>
      <p:grpSp>
        <p:nvGrpSpPr>
          <p:cNvPr id="5" name="Group 4"/>
          <p:cNvGrpSpPr/>
          <p:nvPr/>
        </p:nvGrpSpPr>
        <p:grpSpPr>
          <a:xfrm>
            <a:off x="6646081" y="3780080"/>
            <a:ext cx="10460099" cy="2676236"/>
            <a:chOff x="6646082" y="3780080"/>
            <a:chExt cx="10422718" cy="2676236"/>
          </a:xfrm>
        </p:grpSpPr>
        <p:grpSp>
          <p:nvGrpSpPr>
            <p:cNvPr id="13" name="Group 13"/>
            <p:cNvGrpSpPr/>
            <p:nvPr/>
          </p:nvGrpSpPr>
          <p:grpSpPr>
            <a:xfrm>
              <a:off x="6646082" y="3780080"/>
              <a:ext cx="10422718" cy="2676236"/>
              <a:chOff x="0" y="0"/>
              <a:chExt cx="1922199" cy="1363049"/>
            </a:xfrm>
          </p:grpSpPr>
          <p:sp>
            <p:nvSpPr>
              <p:cNvPr id="14" name="Freeform 14"/>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60"/>
                  </a:lnSpc>
                </a:pPr>
                <a:endParaRPr sz="2800"/>
              </a:p>
            </p:txBody>
          </p:sp>
        </p:grpSp>
        <p:sp>
          <p:nvSpPr>
            <p:cNvPr id="17" name="TextBox 17"/>
            <p:cNvSpPr txBox="1"/>
            <p:nvPr/>
          </p:nvSpPr>
          <p:spPr>
            <a:xfrm>
              <a:off x="6906701" y="4091212"/>
              <a:ext cx="9933499" cy="1923604"/>
            </a:xfrm>
            <a:prstGeom prst="rect">
              <a:avLst/>
            </a:prstGeom>
          </p:spPr>
          <p:txBody>
            <a:bodyPr wrap="square" lIns="0" tIns="0" rIns="0" bIns="0" rtlCol="0" anchor="t">
              <a:spAutoFit/>
            </a:bodyPr>
            <a:lstStyle/>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Tăng</a:t>
              </a:r>
              <a:r>
                <a:rPr lang="en-US" sz="2800" dirty="0">
                  <a:solidFill>
                    <a:srgbClr val="090000"/>
                  </a:solidFill>
                  <a:latin typeface="Arial" panose="020B0604020202020204"/>
                </a:rPr>
                <a:t> </a:t>
              </a:r>
              <a:r>
                <a:rPr lang="en-US" sz="2800" dirty="0" err="1">
                  <a:solidFill>
                    <a:srgbClr val="090000"/>
                  </a:solidFill>
                  <a:latin typeface="Arial" panose="020B0604020202020204"/>
                </a:rPr>
                <a:t>cường</a:t>
              </a:r>
              <a:r>
                <a:rPr lang="en-US" sz="2800" dirty="0">
                  <a:solidFill>
                    <a:srgbClr val="090000"/>
                  </a:solidFill>
                  <a:latin typeface="Arial" panose="020B0604020202020204"/>
                </a:rPr>
                <a:t> </a:t>
              </a:r>
              <a:r>
                <a:rPr lang="en-US" sz="2800" dirty="0" err="1">
                  <a:solidFill>
                    <a:srgbClr val="090000"/>
                  </a:solidFill>
                  <a:latin typeface="Arial" panose="020B0604020202020204"/>
                </a:rPr>
                <a:t>tiềm</a:t>
              </a:r>
              <a:r>
                <a:rPr lang="en-US" sz="2800" dirty="0">
                  <a:solidFill>
                    <a:srgbClr val="090000"/>
                  </a:solidFill>
                  <a:latin typeface="Arial" panose="020B0604020202020204"/>
                </a:rPr>
                <a:t> </a:t>
              </a:r>
              <a:r>
                <a:rPr lang="en-US" sz="2800" dirty="0" err="1">
                  <a:solidFill>
                    <a:srgbClr val="090000"/>
                  </a:solidFill>
                  <a:latin typeface="Arial" panose="020B0604020202020204"/>
                </a:rPr>
                <a:t>lực</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và</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r>
                <a:rPr lang="en-US" sz="2800" dirty="0">
                  <a:solidFill>
                    <a:srgbClr val="090000"/>
                  </a:solidFill>
                  <a:latin typeface="Arial" panose="020B0604020202020204"/>
                </a:rPr>
                <a:t>. </a:t>
              </a:r>
            </a:p>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Chủ</a:t>
              </a:r>
              <a:r>
                <a:rPr lang="en-US" sz="2800" dirty="0">
                  <a:solidFill>
                    <a:srgbClr val="090000"/>
                  </a:solidFill>
                  <a:latin typeface="Arial" panose="020B0604020202020204"/>
                </a:rPr>
                <a:t> </a:t>
              </a:r>
              <a:r>
                <a:rPr lang="en-US" sz="2800" dirty="0" err="1">
                  <a:solidFill>
                    <a:srgbClr val="090000"/>
                  </a:solidFill>
                  <a:latin typeface="Arial" panose="020B0604020202020204"/>
                </a:rPr>
                <a:t>động</a:t>
              </a:r>
              <a:r>
                <a:rPr lang="en-US" sz="2800" dirty="0">
                  <a:solidFill>
                    <a:srgbClr val="090000"/>
                  </a:solidFill>
                  <a:latin typeface="Arial" panose="020B0604020202020204"/>
                </a:rPr>
                <a:t> </a:t>
              </a:r>
              <a:r>
                <a:rPr lang="en-US" sz="2800" dirty="0" err="1">
                  <a:solidFill>
                    <a:srgbClr val="090000"/>
                  </a:solidFill>
                  <a:latin typeface="Arial" panose="020B0604020202020204"/>
                </a:rPr>
                <a:t>đấu</a:t>
              </a:r>
              <a:r>
                <a:rPr lang="en-US" sz="2800" dirty="0">
                  <a:solidFill>
                    <a:srgbClr val="090000"/>
                  </a:solidFill>
                  <a:latin typeface="Arial" panose="020B0604020202020204"/>
                </a:rPr>
                <a:t> </a:t>
              </a:r>
              <a:r>
                <a:rPr lang="en-US" sz="2800" dirty="0" err="1">
                  <a:solidFill>
                    <a:srgbClr val="090000"/>
                  </a:solidFill>
                  <a:latin typeface="Arial" panose="020B0604020202020204"/>
                </a:rPr>
                <a:t>tranh</a:t>
              </a:r>
              <a:r>
                <a:rPr lang="en-US" sz="2800" dirty="0">
                  <a:solidFill>
                    <a:srgbClr val="090000"/>
                  </a:solidFill>
                  <a:latin typeface="Arial" panose="020B0604020202020204"/>
                </a:rPr>
                <a:t> </a:t>
              </a:r>
              <a:r>
                <a:rPr lang="en-US" sz="2800" dirty="0" err="1">
                  <a:solidFill>
                    <a:srgbClr val="090000"/>
                  </a:solidFill>
                  <a:latin typeface="Arial" panose="020B0604020202020204"/>
                </a:rPr>
                <a:t>làm</a:t>
              </a:r>
              <a:r>
                <a:rPr lang="en-US" sz="2800" dirty="0">
                  <a:solidFill>
                    <a:srgbClr val="090000"/>
                  </a:solidFill>
                  <a:latin typeface="Arial" panose="020B0604020202020204"/>
                </a:rPr>
                <a:t> </a:t>
              </a:r>
              <a:r>
                <a:rPr lang="en-US" sz="2800" dirty="0" err="1">
                  <a:solidFill>
                    <a:srgbClr val="090000"/>
                  </a:solidFill>
                  <a:latin typeface="Arial" panose="020B0604020202020204"/>
                </a:rPr>
                <a:t>thất</a:t>
              </a:r>
              <a:r>
                <a:rPr lang="en-US" sz="2800" dirty="0">
                  <a:solidFill>
                    <a:srgbClr val="090000"/>
                  </a:solidFill>
                  <a:latin typeface="Arial" panose="020B0604020202020204"/>
                </a:rPr>
                <a:t> </a:t>
              </a:r>
              <a:r>
                <a:rPr lang="en-US" sz="2800" dirty="0" err="1">
                  <a:solidFill>
                    <a:srgbClr val="090000"/>
                  </a:solidFill>
                  <a:latin typeface="Arial" panose="020B0604020202020204"/>
                </a:rPr>
                <a:t>bại</a:t>
              </a:r>
              <a:r>
                <a:rPr lang="en-US" sz="2800" dirty="0">
                  <a:solidFill>
                    <a:srgbClr val="090000"/>
                  </a:solidFill>
                  <a:latin typeface="Arial" panose="020B0604020202020204"/>
                </a:rPr>
                <a:t> </a:t>
              </a:r>
              <a:r>
                <a:rPr lang="en-US" sz="2800" dirty="0" err="1">
                  <a:solidFill>
                    <a:srgbClr val="090000"/>
                  </a:solidFill>
                  <a:latin typeface="Arial" panose="020B0604020202020204"/>
                </a:rPr>
                <a:t>mọi</a:t>
              </a:r>
              <a:r>
                <a:rPr lang="en-US" sz="2800" dirty="0">
                  <a:solidFill>
                    <a:srgbClr val="090000"/>
                  </a:solidFill>
                  <a:latin typeface="Arial" panose="020B0604020202020204"/>
                </a:rPr>
                <a:t> </a:t>
              </a:r>
              <a:r>
                <a:rPr lang="en-US" sz="2800" dirty="0" err="1">
                  <a:solidFill>
                    <a:srgbClr val="090000"/>
                  </a:solidFill>
                  <a:latin typeface="Arial" panose="020B0604020202020204"/>
                </a:rPr>
                <a:t>âm</a:t>
              </a:r>
              <a:r>
                <a:rPr lang="en-US" sz="2800" dirty="0">
                  <a:solidFill>
                    <a:srgbClr val="090000"/>
                  </a:solidFill>
                  <a:latin typeface="Arial" panose="020B0604020202020204"/>
                </a:rPr>
                <a:t> </a:t>
              </a:r>
              <a:r>
                <a:rPr lang="en-US" sz="2800" dirty="0" err="1">
                  <a:solidFill>
                    <a:srgbClr val="090000"/>
                  </a:solidFill>
                  <a:latin typeface="Arial" panose="020B0604020202020204"/>
                </a:rPr>
                <a:t>mưu</a:t>
              </a:r>
              <a:r>
                <a:rPr lang="en-US" sz="2800" dirty="0">
                  <a:solidFill>
                    <a:srgbClr val="090000"/>
                  </a:solidFill>
                  <a:latin typeface="Arial" panose="020B0604020202020204"/>
                </a:rPr>
                <a:t> </a:t>
              </a:r>
              <a:r>
                <a:rPr lang="en-US" sz="2800" dirty="0" err="1">
                  <a:solidFill>
                    <a:srgbClr val="090000"/>
                  </a:solidFill>
                  <a:latin typeface="Arial" panose="020B0604020202020204"/>
                </a:rPr>
                <a:t>chống</a:t>
              </a:r>
              <a:r>
                <a:rPr lang="en-US" sz="2800" dirty="0">
                  <a:solidFill>
                    <a:srgbClr val="090000"/>
                  </a:solidFill>
                  <a:latin typeface="Arial" panose="020B0604020202020204"/>
                </a:rPr>
                <a:t> </a:t>
              </a:r>
              <a:r>
                <a:rPr lang="en-US" sz="2800" dirty="0" err="1">
                  <a:solidFill>
                    <a:srgbClr val="090000"/>
                  </a:solidFill>
                  <a:latin typeface="Arial" panose="020B0604020202020204"/>
                </a:rPr>
                <a:t>phá</a:t>
              </a:r>
              <a:r>
                <a:rPr lang="en-US" sz="2800" dirty="0">
                  <a:solidFill>
                    <a:srgbClr val="090000"/>
                  </a:solidFill>
                  <a:latin typeface="Arial" panose="020B0604020202020204"/>
                </a:rPr>
                <a:t> </a:t>
              </a:r>
              <a:r>
                <a:rPr lang="en-US" sz="2800" dirty="0" err="1">
                  <a:solidFill>
                    <a:srgbClr val="090000"/>
                  </a:solidFill>
                  <a:latin typeface="Arial" panose="020B0604020202020204"/>
                </a:rPr>
                <a:t>của</a:t>
              </a:r>
              <a:r>
                <a:rPr lang="en-US" sz="2800" dirty="0">
                  <a:solidFill>
                    <a:srgbClr val="090000"/>
                  </a:solidFill>
                  <a:latin typeface="Arial" panose="020B0604020202020204"/>
                </a:rPr>
                <a:t> </a:t>
              </a:r>
              <a:r>
                <a:rPr lang="en-US" sz="2800" dirty="0" err="1">
                  <a:solidFill>
                    <a:srgbClr val="090000"/>
                  </a:solidFill>
                  <a:latin typeface="Arial" panose="020B0604020202020204"/>
                </a:rPr>
                <a:t>các</a:t>
              </a:r>
              <a:r>
                <a:rPr lang="en-US" sz="2800" dirty="0">
                  <a:solidFill>
                    <a:srgbClr val="090000"/>
                  </a:solidFill>
                  <a:latin typeface="Arial" panose="020B0604020202020204"/>
                </a:rPr>
                <a:t> </a:t>
              </a:r>
              <a:r>
                <a:rPr lang="en-US" sz="2800" dirty="0" err="1">
                  <a:solidFill>
                    <a:srgbClr val="090000"/>
                  </a:solidFill>
                  <a:latin typeface="Arial" panose="020B0604020202020204"/>
                </a:rPr>
                <a:t>thế</a:t>
              </a:r>
              <a:r>
                <a:rPr lang="en-US" sz="2800" dirty="0">
                  <a:solidFill>
                    <a:srgbClr val="090000"/>
                  </a:solidFill>
                  <a:latin typeface="Arial" panose="020B0604020202020204"/>
                </a:rPr>
                <a:t> </a:t>
              </a:r>
              <a:r>
                <a:rPr lang="en-US" sz="2800" dirty="0" err="1">
                  <a:solidFill>
                    <a:srgbClr val="090000"/>
                  </a:solidFill>
                  <a:latin typeface="Arial" panose="020B0604020202020204"/>
                </a:rPr>
                <a:t>lực</a:t>
              </a:r>
              <a:r>
                <a:rPr lang="en-US" sz="2800" dirty="0">
                  <a:solidFill>
                    <a:srgbClr val="090000"/>
                  </a:solidFill>
                  <a:latin typeface="Arial" panose="020B0604020202020204"/>
                </a:rPr>
                <a:t> </a:t>
              </a:r>
              <a:r>
                <a:rPr lang="en-US" sz="2800" dirty="0" err="1">
                  <a:solidFill>
                    <a:srgbClr val="090000"/>
                  </a:solidFill>
                  <a:latin typeface="Arial" panose="020B0604020202020204"/>
                </a:rPr>
                <a:t>thù</a:t>
              </a:r>
              <a:r>
                <a:rPr lang="en-US" sz="2800" dirty="0">
                  <a:solidFill>
                    <a:srgbClr val="090000"/>
                  </a:solidFill>
                  <a:latin typeface="Arial" panose="020B0604020202020204"/>
                </a:rPr>
                <a:t> </a:t>
              </a:r>
              <a:r>
                <a:rPr lang="en-US" sz="2800" dirty="0" err="1">
                  <a:solidFill>
                    <a:srgbClr val="090000"/>
                  </a:solidFill>
                  <a:latin typeface="Arial" panose="020B0604020202020204"/>
                </a:rPr>
                <a:t>địch</a:t>
              </a:r>
              <a:r>
                <a:rPr lang="en-US" sz="2800" dirty="0">
                  <a:solidFill>
                    <a:srgbClr val="090000"/>
                  </a:solidFill>
                  <a:latin typeface="Arial" panose="020B0604020202020204"/>
                </a:rPr>
                <a:t> </a:t>
              </a:r>
              <a:r>
                <a:rPr lang="en-US" sz="2800" dirty="0" err="1">
                  <a:solidFill>
                    <a:srgbClr val="090000"/>
                  </a:solidFill>
                  <a:latin typeface="Arial" panose="020B0604020202020204"/>
                </a:rPr>
                <a:t>bảo</a:t>
              </a:r>
              <a:r>
                <a:rPr lang="en-US" sz="2800" dirty="0">
                  <a:solidFill>
                    <a:srgbClr val="090000"/>
                  </a:solidFill>
                  <a:latin typeface="Arial" panose="020B0604020202020204"/>
                </a:rPr>
                <a:t> </a:t>
              </a:r>
              <a:r>
                <a:rPr lang="en-US" sz="2800" dirty="0" err="1">
                  <a:solidFill>
                    <a:srgbClr val="090000"/>
                  </a:solidFill>
                  <a:latin typeface="Arial" panose="020B0604020202020204"/>
                </a:rPr>
                <a:t>đảm</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endParaRPr lang="en-US" sz="2800" dirty="0">
                <a:solidFill>
                  <a:srgbClr val="090000"/>
                </a:solidFill>
                <a:latin typeface="Arial" panose="020B0604020202020204"/>
              </a:endParaRPr>
            </a:p>
          </p:txBody>
        </p:sp>
      </p:grpSp>
      <p:sp>
        <p:nvSpPr>
          <p:cNvPr id="21"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3"/>
            <a:stretch>
              <a:fillRect/>
            </a:stretch>
          </a:blipFill>
        </p:spPr>
      </p:sp>
      <p:sp>
        <p:nvSpPr>
          <p:cNvPr id="22"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4"/>
            <a:stretch>
              <a:fillRect/>
            </a:stretch>
          </a:blipFill>
        </p:spPr>
      </p:sp>
      <p:grpSp>
        <p:nvGrpSpPr>
          <p:cNvPr id="6" name="Group 5"/>
          <p:cNvGrpSpPr/>
          <p:nvPr/>
        </p:nvGrpSpPr>
        <p:grpSpPr>
          <a:xfrm>
            <a:off x="462519" y="7518797"/>
            <a:ext cx="9995790" cy="2615798"/>
            <a:chOff x="990600" y="7257261"/>
            <a:chExt cx="10904564" cy="2615798"/>
          </a:xfrm>
        </p:grpSpPr>
        <p:grpSp>
          <p:nvGrpSpPr>
            <p:cNvPr id="26" name="Group 9"/>
            <p:cNvGrpSpPr/>
            <p:nvPr/>
          </p:nvGrpSpPr>
          <p:grpSpPr>
            <a:xfrm>
              <a:off x="990600" y="7257261"/>
              <a:ext cx="10904564" cy="2615798"/>
              <a:chOff x="0" y="0"/>
              <a:chExt cx="1922199" cy="1363049"/>
            </a:xfrm>
          </p:grpSpPr>
          <p:sp>
            <p:nvSpPr>
              <p:cNvPr id="27" name="Freeform 10"/>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28" name="TextBox 11"/>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29" name="TextBox 14"/>
            <p:cNvSpPr txBox="1"/>
            <p:nvPr/>
          </p:nvSpPr>
          <p:spPr>
            <a:xfrm>
              <a:off x="1313242" y="7810500"/>
              <a:ext cx="10259279" cy="1868397"/>
            </a:xfrm>
            <a:prstGeom prst="rect">
              <a:avLst/>
            </a:prstGeom>
          </p:spPr>
          <p:txBody>
            <a:bodyPr wrap="square" lIns="0" tIns="0" rIns="0" bIns="0" rtlCol="0" anchor="t">
              <a:spAutoFit/>
            </a:bodyPr>
            <a:lstStyle/>
            <a:p>
              <a:pPr algn="ctr">
                <a:lnSpc>
                  <a:spcPts val="5040"/>
                </a:lnSpc>
              </a:pPr>
              <a:r>
                <a:rPr lang="en-US" sz="2800" dirty="0" err="1" smtClean="0">
                  <a:solidFill>
                    <a:srgbClr val="090000"/>
                  </a:solidFill>
                  <a:latin typeface="Arial" panose="020B0604020202020204"/>
                </a:rPr>
                <a:t>Giữ</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t>
              </a:r>
              <a:r>
                <a:rPr lang="en-US" sz="2800" dirty="0" err="1">
                  <a:solidFill>
                    <a:srgbClr val="090000"/>
                  </a:solidFill>
                  <a:latin typeface="Arial" panose="020B0604020202020204"/>
                </a:rPr>
                <a:t>độc</a:t>
              </a:r>
              <a:r>
                <a:rPr lang="en-US" sz="2800" dirty="0">
                  <a:solidFill>
                    <a:srgbClr val="090000"/>
                  </a:solidFill>
                  <a:latin typeface="Arial" panose="020B0604020202020204"/>
                </a:rPr>
                <a:t> </a:t>
              </a:r>
              <a:r>
                <a:rPr lang="en-US" sz="2800" dirty="0" err="1">
                  <a:solidFill>
                    <a:srgbClr val="090000"/>
                  </a:solidFill>
                  <a:latin typeface="Arial" panose="020B0604020202020204"/>
                </a:rPr>
                <a:t>lập</a:t>
              </a:r>
              <a:r>
                <a:rPr lang="en-US" sz="2800" dirty="0">
                  <a:solidFill>
                    <a:srgbClr val="090000"/>
                  </a:solidFill>
                  <a:latin typeface="Arial" panose="020B0604020202020204"/>
                </a:rPr>
                <a:t>, </a:t>
              </a:r>
              <a:r>
                <a:rPr lang="en-US" sz="2800" dirty="0" err="1">
                  <a:solidFill>
                    <a:srgbClr val="090000"/>
                  </a:solidFill>
                  <a:latin typeface="Arial" panose="020B0604020202020204"/>
                </a:rPr>
                <a:t>tự</a:t>
              </a:r>
              <a:r>
                <a:rPr lang="en-US" sz="2800" dirty="0">
                  <a:solidFill>
                    <a:srgbClr val="090000"/>
                  </a:solidFill>
                  <a:latin typeface="Arial" panose="020B0604020202020204"/>
                </a:rPr>
                <a:t> </a:t>
              </a:r>
              <a:r>
                <a:rPr lang="en-US" sz="2800" dirty="0" err="1">
                  <a:solidFill>
                    <a:srgbClr val="090000"/>
                  </a:solidFill>
                  <a:latin typeface="Arial" panose="020B0604020202020204"/>
                </a:rPr>
                <a:t>chủ</a:t>
              </a:r>
              <a:r>
                <a:rPr lang="en-US" sz="2800" dirty="0">
                  <a:solidFill>
                    <a:srgbClr val="090000"/>
                  </a:solidFill>
                  <a:latin typeface="Arial" panose="020B0604020202020204"/>
                </a:rPr>
                <a:t>, </a:t>
              </a:r>
              <a:r>
                <a:rPr lang="en-US" sz="2800" dirty="0" err="1">
                  <a:solidFill>
                    <a:srgbClr val="090000"/>
                  </a:solidFill>
                  <a:latin typeface="Arial" panose="020B0604020202020204"/>
                </a:rPr>
                <a:t>tăng</a:t>
              </a:r>
              <a:r>
                <a:rPr lang="en-US" sz="2800" dirty="0">
                  <a:solidFill>
                    <a:srgbClr val="090000"/>
                  </a:solidFill>
                  <a:latin typeface="Arial" panose="020B0604020202020204"/>
                </a:rPr>
                <a:t> </a:t>
              </a:r>
              <a:r>
                <a:rPr lang="en-US" sz="2800" dirty="0" err="1">
                  <a:solidFill>
                    <a:srgbClr val="090000"/>
                  </a:solidFill>
                  <a:latin typeface="Arial" panose="020B0604020202020204"/>
                </a:rPr>
                <a:t>cường</a:t>
              </a:r>
              <a:r>
                <a:rPr lang="en-US" sz="2800" dirty="0">
                  <a:solidFill>
                    <a:srgbClr val="090000"/>
                  </a:solidFill>
                  <a:latin typeface="Arial" panose="020B0604020202020204"/>
                </a:rPr>
                <a:t> </a:t>
              </a:r>
              <a:endParaRPr lang="en-US" sz="2800" dirty="0" smtClean="0">
                <a:solidFill>
                  <a:srgbClr val="090000"/>
                </a:solidFill>
                <a:latin typeface="Arial" panose="020B0604020202020204"/>
              </a:endParaRPr>
            </a:p>
            <a:p>
              <a:pPr algn="ctr">
                <a:lnSpc>
                  <a:spcPts val="5040"/>
                </a:lnSpc>
              </a:pPr>
              <a:r>
                <a:rPr lang="en-US" sz="2800" dirty="0" err="1" smtClean="0">
                  <a:solidFill>
                    <a:srgbClr val="090000"/>
                  </a:solidFill>
                  <a:latin typeface="Arial" panose="020B0604020202020204"/>
                </a:rPr>
                <a:t>tiềm</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lực</a:t>
              </a:r>
              <a:r>
                <a:rPr lang="en-US" sz="2800" dirty="0">
                  <a:solidFill>
                    <a:srgbClr val="090000"/>
                  </a:solidFill>
                  <a:latin typeface="Arial" panose="020B0604020202020204"/>
                </a:rPr>
                <a:t> </a:t>
              </a:r>
              <a:r>
                <a:rPr lang="en-US" sz="2800" dirty="0" smtClean="0">
                  <a:solidFill>
                    <a:srgbClr val="090000"/>
                  </a:solidFill>
                  <a:latin typeface="Arial" panose="020B0604020202020204"/>
                </a:rPr>
                <a:t>QPAN </a:t>
              </a:r>
              <a:r>
                <a:rPr lang="en-US" sz="2800" dirty="0" err="1">
                  <a:solidFill>
                    <a:srgbClr val="090000"/>
                  </a:solidFill>
                  <a:latin typeface="Arial" panose="020B0604020202020204"/>
                </a:rPr>
                <a:t>để</a:t>
              </a:r>
              <a:r>
                <a:rPr lang="en-US" sz="2800" dirty="0">
                  <a:solidFill>
                    <a:srgbClr val="090000"/>
                  </a:solidFill>
                  <a:latin typeface="Arial" panose="020B0604020202020204"/>
                </a:rPr>
                <a:t> </a:t>
              </a:r>
              <a:r>
                <a:rPr lang="en-US" sz="2800" dirty="0" err="1">
                  <a:solidFill>
                    <a:srgbClr val="090000"/>
                  </a:solidFill>
                  <a:latin typeface="Arial" panose="020B0604020202020204"/>
                </a:rPr>
                <a:t>phát</a:t>
              </a:r>
              <a:r>
                <a:rPr lang="en-US" sz="2800" dirty="0">
                  <a:solidFill>
                    <a:srgbClr val="090000"/>
                  </a:solidFill>
                  <a:latin typeface="Arial" panose="020B0604020202020204"/>
                </a:rPr>
                <a:t> </a:t>
              </a:r>
              <a:r>
                <a:rPr lang="en-US" sz="2800" dirty="0" err="1">
                  <a:solidFill>
                    <a:srgbClr val="090000"/>
                  </a:solidFill>
                  <a:latin typeface="Arial" panose="020B0604020202020204"/>
                </a:rPr>
                <a:t>tiển</a:t>
              </a:r>
              <a:r>
                <a:rPr lang="en-US" sz="2800" dirty="0">
                  <a:solidFill>
                    <a:srgbClr val="090000"/>
                  </a:solidFill>
                  <a:latin typeface="Arial" panose="020B0604020202020204"/>
                </a:rPr>
                <a:t> </a:t>
              </a:r>
              <a:r>
                <a:rPr lang="en-US" sz="2800" dirty="0" err="1">
                  <a:solidFill>
                    <a:srgbClr val="090000"/>
                  </a:solidFill>
                  <a:latin typeface="Arial" panose="020B0604020202020204"/>
                </a:rPr>
                <a:t>đất</a:t>
              </a:r>
              <a:r>
                <a:rPr lang="en-US" sz="2800" dirty="0">
                  <a:solidFill>
                    <a:srgbClr val="090000"/>
                  </a:solidFill>
                  <a:latin typeface="Arial" panose="020B0604020202020204"/>
                </a:rPr>
                <a:t> </a:t>
              </a:r>
              <a:r>
                <a:rPr lang="en-US" sz="2800" dirty="0" err="1">
                  <a:solidFill>
                    <a:srgbClr val="090000"/>
                  </a:solidFill>
                  <a:latin typeface="Arial" panose="020B0604020202020204"/>
                </a:rPr>
                <a:t>nước</a:t>
              </a:r>
              <a:endParaRPr lang="en-US" sz="2800" dirty="0">
                <a:solidFill>
                  <a:srgbClr val="090000"/>
                </a:solidFill>
                <a:latin typeface="Arial" panose="020B0604020202020204"/>
              </a:endParaRPr>
            </a:p>
            <a:p>
              <a:pPr algn="ctr">
                <a:lnSpc>
                  <a:spcPts val="5040"/>
                </a:lnSpc>
                <a:spcBef>
                  <a:spcPct val="0"/>
                </a:spcBef>
              </a:pPr>
              <a:endParaRPr lang="en-US" sz="2800" dirty="0">
                <a:solidFill>
                  <a:srgbClr val="090000"/>
                </a:solidFill>
                <a:latin typeface="Arial" panose="020B0604020202020204"/>
              </a:endParaRPr>
            </a:p>
          </p:txBody>
        </p:sp>
      </p:grpSp>
      <p:sp>
        <p:nvSpPr>
          <p:cNvPr id="30" name="Right Arrow 29"/>
          <p:cNvSpPr/>
          <p:nvPr/>
        </p:nvSpPr>
        <p:spPr>
          <a:xfrm>
            <a:off x="5220974" y="4865082"/>
            <a:ext cx="1221907" cy="38304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1" name="Right Arrow 30"/>
          <p:cNvSpPr/>
          <p:nvPr/>
        </p:nvSpPr>
        <p:spPr>
          <a:xfrm rot="10800000">
            <a:off x="10907210" y="8602104"/>
            <a:ext cx="1162056" cy="32847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 name="Group 2"/>
          <p:cNvGrpSpPr/>
          <p:nvPr/>
        </p:nvGrpSpPr>
        <p:grpSpPr>
          <a:xfrm>
            <a:off x="462519" y="3867389"/>
            <a:ext cx="4610984" cy="3237106"/>
            <a:chOff x="990600" y="3947038"/>
            <a:chExt cx="3338825" cy="2540464"/>
          </a:xfrm>
        </p:grpSpPr>
        <p:sp>
          <p:nvSpPr>
            <p:cNvPr id="32" name="Freeform 12"/>
            <p:cNvSpPr/>
            <p:nvPr/>
          </p:nvSpPr>
          <p:spPr>
            <a:xfrm>
              <a:off x="990600" y="3947038"/>
              <a:ext cx="3338825" cy="2074156"/>
            </a:xfrm>
            <a:custGeom>
              <a:avLst/>
              <a:gdLst/>
              <a:ahLst/>
              <a:cxnLst/>
              <a:rect l="l" t="t" r="r" b="b"/>
              <a:pathLst>
                <a:path w="6677441" h="4933162">
                  <a:moveTo>
                    <a:pt x="0" y="0"/>
                  </a:moveTo>
                  <a:lnTo>
                    <a:pt x="6677441" y="0"/>
                  </a:lnTo>
                  <a:lnTo>
                    <a:pt x="6677441" y="4933162"/>
                  </a:lnTo>
                  <a:lnTo>
                    <a:pt x="0" y="4933162"/>
                  </a:lnTo>
                  <a:lnTo>
                    <a:pt x="0" y="0"/>
                  </a:lnTo>
                  <a:close/>
                </a:path>
              </a:pathLst>
            </a:custGeom>
            <a:blipFill>
              <a:blip r:embed="rId5"/>
              <a:stretch>
                <a:fillRect/>
              </a:stretch>
            </a:blipFill>
          </p:spPr>
        </p:sp>
        <p:sp>
          <p:nvSpPr>
            <p:cNvPr id="37" name="Freeform 13"/>
            <p:cNvSpPr/>
            <p:nvPr/>
          </p:nvSpPr>
          <p:spPr>
            <a:xfrm>
              <a:off x="1347878" y="5445645"/>
              <a:ext cx="2462122" cy="1041857"/>
            </a:xfrm>
            <a:custGeom>
              <a:avLst/>
              <a:gdLst/>
              <a:ahLst/>
              <a:cxnLst/>
              <a:rect l="l" t="t" r="r" b="b"/>
              <a:pathLst>
                <a:path w="4764875" h="1501770">
                  <a:moveTo>
                    <a:pt x="0" y="0"/>
                  </a:moveTo>
                  <a:lnTo>
                    <a:pt x="4764874" y="0"/>
                  </a:lnTo>
                  <a:lnTo>
                    <a:pt x="4764874" y="1501770"/>
                  </a:lnTo>
                  <a:lnTo>
                    <a:pt x="0" y="1501770"/>
                  </a:lnTo>
                  <a:lnTo>
                    <a:pt x="0" y="0"/>
                  </a:lnTo>
                  <a:close/>
                </a:path>
              </a:pathLst>
            </a:custGeom>
            <a:blipFill>
              <a:blip r:embed="rId6"/>
              <a:stretch>
                <a:fillRect/>
              </a:stretch>
            </a:blipFill>
          </p:spPr>
        </p:sp>
      </p:grpSp>
      <p:grpSp>
        <p:nvGrpSpPr>
          <p:cNvPr id="4" name="Group 3"/>
          <p:cNvGrpSpPr/>
          <p:nvPr/>
        </p:nvGrpSpPr>
        <p:grpSpPr>
          <a:xfrm>
            <a:off x="12381780" y="6980800"/>
            <a:ext cx="4724401" cy="3527795"/>
            <a:chOff x="13650893" y="7257261"/>
            <a:chExt cx="3417908" cy="3029738"/>
          </a:xfrm>
        </p:grpSpPr>
        <p:sp>
          <p:nvSpPr>
            <p:cNvPr id="38" name="Freeform 12"/>
            <p:cNvSpPr/>
            <p:nvPr/>
          </p:nvSpPr>
          <p:spPr>
            <a:xfrm>
              <a:off x="13650893" y="7257261"/>
              <a:ext cx="3417908" cy="2615798"/>
            </a:xfrm>
            <a:custGeom>
              <a:avLst/>
              <a:gdLst/>
              <a:ahLst/>
              <a:cxnLst/>
              <a:rect l="l" t="t" r="r" b="b"/>
              <a:pathLst>
                <a:path w="6361368" h="5333507">
                  <a:moveTo>
                    <a:pt x="0" y="0"/>
                  </a:moveTo>
                  <a:lnTo>
                    <a:pt x="6361368" y="0"/>
                  </a:lnTo>
                  <a:lnTo>
                    <a:pt x="6361368" y="5333507"/>
                  </a:lnTo>
                  <a:lnTo>
                    <a:pt x="0" y="5333507"/>
                  </a:lnTo>
                  <a:lnTo>
                    <a:pt x="0" y="0"/>
                  </a:lnTo>
                  <a:close/>
                </a:path>
              </a:pathLst>
            </a:custGeom>
            <a:blipFill>
              <a:blip r:embed="rId7"/>
              <a:stretch>
                <a:fillRect r="-13487"/>
              </a:stretch>
            </a:blipFill>
          </p:spPr>
        </p:sp>
        <p:sp>
          <p:nvSpPr>
            <p:cNvPr id="39" name="Freeform 13"/>
            <p:cNvSpPr/>
            <p:nvPr/>
          </p:nvSpPr>
          <p:spPr>
            <a:xfrm>
              <a:off x="14213982" y="9410700"/>
              <a:ext cx="2455563" cy="876299"/>
            </a:xfrm>
            <a:custGeom>
              <a:avLst/>
              <a:gdLst/>
              <a:ahLst/>
              <a:cxnLst/>
              <a:rect l="l" t="t" r="r" b="b"/>
              <a:pathLst>
                <a:path w="4570263" h="1440433">
                  <a:moveTo>
                    <a:pt x="0" y="0"/>
                  </a:moveTo>
                  <a:lnTo>
                    <a:pt x="4570264" y="0"/>
                  </a:lnTo>
                  <a:lnTo>
                    <a:pt x="4570264" y="1440433"/>
                  </a:lnTo>
                  <a:lnTo>
                    <a:pt x="0" y="1440433"/>
                  </a:lnTo>
                  <a:lnTo>
                    <a:pt x="0" y="0"/>
                  </a:lnTo>
                  <a:close/>
                </a:path>
              </a:pathLst>
            </a:custGeom>
            <a:blipFill>
              <a:blip r:embed="rId8"/>
              <a:stretch>
                <a:fillRect/>
              </a:stretch>
            </a:blipFill>
          </p:spPr>
        </p:sp>
      </p:grpSp>
      <p:grpSp>
        <p:nvGrpSpPr>
          <p:cNvPr id="33" name="Group 3"/>
          <p:cNvGrpSpPr/>
          <p:nvPr/>
        </p:nvGrpSpPr>
        <p:grpSpPr>
          <a:xfrm>
            <a:off x="2438400" y="191290"/>
            <a:ext cx="13639800" cy="1174304"/>
            <a:chOff x="0" y="0"/>
            <a:chExt cx="4482044" cy="418263"/>
          </a:xfrm>
        </p:grpSpPr>
        <p:sp>
          <p:nvSpPr>
            <p:cNvPr id="34"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3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36" name="TextBox 10"/>
          <p:cNvSpPr txBox="1"/>
          <p:nvPr/>
        </p:nvSpPr>
        <p:spPr>
          <a:xfrm>
            <a:off x="2743200" y="314759"/>
            <a:ext cx="13155994" cy="795089"/>
          </a:xfrm>
          <a:prstGeom prst="rect">
            <a:avLst/>
          </a:prstGeom>
        </p:spPr>
        <p:txBody>
          <a:bodyPr wrap="square" lIns="0" tIns="0" rIns="0" bIns="0" rtlCol="0" anchor="t">
            <a:spAutoFit/>
          </a:bodyPr>
          <a:lstStyle/>
          <a:p>
            <a:pPr algn="ctr">
              <a:lnSpc>
                <a:spcPts val="6160"/>
              </a:lnSpc>
              <a:spcBef>
                <a:spcPct val="0"/>
              </a:spcBef>
            </a:pPr>
            <a:r>
              <a:rPr lang="en-US" sz="3600" dirty="0">
                <a:solidFill>
                  <a:srgbClr val="090000"/>
                </a:solidFill>
                <a:latin typeface="Arial" panose="020B0604020202020204"/>
              </a:rPr>
              <a:t>02. </a:t>
            </a:r>
            <a:r>
              <a:rPr lang="en-US" sz="3600" dirty="0" err="1">
                <a:solidFill>
                  <a:srgbClr val="090000"/>
                </a:solidFill>
                <a:latin typeface="Arial" panose="020B0604020202020204"/>
              </a:rPr>
              <a:t>Quá</a:t>
            </a:r>
            <a:r>
              <a:rPr lang="en-US" sz="3600" dirty="0">
                <a:solidFill>
                  <a:srgbClr val="090000"/>
                </a:solidFill>
                <a:latin typeface="Arial" panose="020B0604020202020204"/>
              </a:rPr>
              <a:t> </a:t>
            </a:r>
            <a:r>
              <a:rPr lang="en-US" sz="3600" dirty="0" err="1">
                <a:solidFill>
                  <a:srgbClr val="090000"/>
                </a:solidFill>
                <a:latin typeface="Arial" panose="020B0604020202020204"/>
              </a:rPr>
              <a:t>trình</a:t>
            </a:r>
            <a:r>
              <a:rPr lang="en-US" sz="3600" dirty="0">
                <a:solidFill>
                  <a:srgbClr val="090000"/>
                </a:solidFill>
                <a:latin typeface="Arial" panose="020B0604020202020204"/>
              </a:rPr>
              <a:t> </a:t>
            </a:r>
            <a:r>
              <a:rPr lang="en-US" sz="3600" dirty="0" err="1">
                <a:solidFill>
                  <a:srgbClr val="090000"/>
                </a:solidFill>
                <a:latin typeface="Arial" panose="020B0604020202020204"/>
              </a:rPr>
              <a:t>lãnh</a:t>
            </a:r>
            <a:r>
              <a:rPr lang="en-US" sz="3600" dirty="0">
                <a:solidFill>
                  <a:srgbClr val="090000"/>
                </a:solidFill>
                <a:latin typeface="Arial" panose="020B0604020202020204"/>
              </a:rPr>
              <a:t> </a:t>
            </a:r>
            <a:r>
              <a:rPr lang="en-US" sz="3600" dirty="0" err="1">
                <a:solidFill>
                  <a:srgbClr val="090000"/>
                </a:solidFill>
                <a:latin typeface="Arial" panose="020B0604020202020204"/>
              </a:rPr>
              <a:t>đạo</a:t>
            </a:r>
            <a:r>
              <a:rPr lang="en-US" sz="3600" dirty="0">
                <a:solidFill>
                  <a:srgbClr val="090000"/>
                </a:solidFill>
                <a:latin typeface="Arial" panose="020B0604020202020204"/>
              </a:rPr>
              <a:t> </a:t>
            </a:r>
            <a:r>
              <a:rPr lang="en-US" sz="3600" dirty="0" err="1">
                <a:solidFill>
                  <a:srgbClr val="090000"/>
                </a:solidFill>
                <a:latin typeface="Arial" panose="020B0604020202020204"/>
              </a:rPr>
              <a:t>giữ</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vững</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r>
              <a:rPr lang="en-US" sz="3600" dirty="0" smtClean="0">
                <a:solidFill>
                  <a:srgbClr val="090000"/>
                </a:solidFill>
                <a:latin typeface="Arial" panose="020B0604020202020204"/>
              </a:rPr>
              <a:t> </a:t>
            </a:r>
            <a:r>
              <a:rPr lang="en-US" sz="3600" dirty="0" err="1">
                <a:solidFill>
                  <a:srgbClr val="090000"/>
                </a:solidFill>
                <a:latin typeface="Arial" panose="020B0604020202020204"/>
              </a:rPr>
              <a:t>của</a:t>
            </a:r>
            <a:r>
              <a:rPr lang="en-US" sz="3600" dirty="0">
                <a:solidFill>
                  <a:srgbClr val="090000"/>
                </a:solidFill>
                <a:latin typeface="Arial" panose="020B0604020202020204"/>
              </a:rPr>
              <a:t> </a:t>
            </a:r>
            <a:r>
              <a:rPr lang="en-US" sz="3600" dirty="0" err="1">
                <a:solidFill>
                  <a:srgbClr val="090000"/>
                </a:solidFill>
                <a:latin typeface="Arial" panose="020B0604020202020204"/>
              </a:rPr>
              <a:t>Đảng</a:t>
            </a:r>
            <a:endParaRPr lang="en-US" sz="3600" dirty="0">
              <a:solidFill>
                <a:srgbClr val="090000"/>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9243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sp>
        <p:nvSpPr>
          <p:cNvPr id="24" name="TextBox 23"/>
          <p:cNvSpPr txBox="1"/>
          <p:nvPr/>
        </p:nvSpPr>
        <p:spPr>
          <a:xfrm>
            <a:off x="1234374" y="1843033"/>
            <a:ext cx="2667000" cy="706755"/>
          </a:xfrm>
          <a:prstGeom prst="rect">
            <a:avLst/>
          </a:prstGeom>
          <a:noFill/>
        </p:spPr>
        <p:txBody>
          <a:bodyPr wrap="none" rtlCol="0">
            <a:spAutoFit/>
          </a:bodyPr>
          <a:lstStyle/>
          <a:p>
            <a:r>
              <a:rPr lang="en-US" sz="4000" b="1" u="sng" dirty="0" smtClean="0">
                <a:solidFill>
                  <a:srgbClr val="FFC000"/>
                </a:solidFill>
                <a:latin typeface="Arial" panose="020B0604020202020204"/>
              </a:rPr>
              <a:t>Thực tiễn:</a:t>
            </a:r>
            <a:endParaRPr lang="en-US" sz="3200" dirty="0">
              <a:solidFill>
                <a:schemeClr val="bg1"/>
              </a:solidFill>
              <a:latin typeface="Arial" panose="020B0604020202020204"/>
            </a:endParaRPr>
          </a:p>
        </p:txBody>
      </p:sp>
      <p:sp>
        <p:nvSpPr>
          <p:cNvPr id="42"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3"/>
            <a:stretch>
              <a:fillRect/>
            </a:stretch>
          </a:blipFill>
        </p:spPr>
      </p:sp>
      <p:sp>
        <p:nvSpPr>
          <p:cNvPr id="43"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4"/>
            <a:stretch>
              <a:fillRect/>
            </a:stretch>
          </a:blipFill>
        </p:spPr>
      </p:sp>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046955"/>
            <a:ext cx="14325600" cy="5400070"/>
          </a:xfrm>
          <a:prstGeom prst="rect">
            <a:avLst/>
          </a:prstGeom>
          <a:noFill/>
          <a:ln>
            <a:noFill/>
          </a:ln>
        </p:spPr>
      </p:pic>
      <p:sp>
        <p:nvSpPr>
          <p:cNvPr id="6" name="Rounded Rectangle 5"/>
          <p:cNvSpPr/>
          <p:nvPr/>
        </p:nvSpPr>
        <p:spPr>
          <a:xfrm>
            <a:off x="2521501" y="7353300"/>
            <a:ext cx="12940197" cy="2438400"/>
          </a:xfrm>
          <a:prstGeom prst="roundRect">
            <a:avLst>
              <a:gd name="adj" fmla="val 747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30000"/>
              </a:lnSpc>
              <a:spcBef>
                <a:spcPts val="1600"/>
              </a:spcBef>
              <a:spcAft>
                <a:spcPts val="1600"/>
              </a:spcAft>
            </a:pPr>
            <a:r>
              <a:rPr lang="en-US" sz="2800" dirty="0" err="1">
                <a:latin typeface="Arial" panose="020B0604020202020204"/>
              </a:rPr>
              <a:t>Đại</a:t>
            </a:r>
            <a:r>
              <a:rPr lang="en-US" sz="2800" dirty="0">
                <a:latin typeface="Arial" panose="020B0604020202020204"/>
              </a:rPr>
              <a:t> </a:t>
            </a:r>
            <a:r>
              <a:rPr lang="en-US" sz="2800" dirty="0" err="1">
                <a:latin typeface="Arial" panose="020B0604020202020204"/>
              </a:rPr>
              <a:t>hội</a:t>
            </a:r>
            <a:r>
              <a:rPr lang="en-US" sz="2800" dirty="0">
                <a:latin typeface="Arial" panose="020B0604020202020204"/>
              </a:rPr>
              <a:t> </a:t>
            </a:r>
            <a:r>
              <a:rPr lang="en-US" sz="2800" dirty="0" err="1">
                <a:latin typeface="Arial" panose="020B0604020202020204"/>
              </a:rPr>
              <a:t>Đảng</a:t>
            </a:r>
            <a:r>
              <a:rPr lang="en-US" sz="2800" dirty="0">
                <a:latin typeface="Arial" panose="020B0604020202020204"/>
              </a:rPr>
              <a:t> </a:t>
            </a:r>
            <a:r>
              <a:rPr lang="en-US" sz="2800" dirty="0" err="1">
                <a:latin typeface="Arial" panose="020B0604020202020204"/>
              </a:rPr>
              <a:t>thứ</a:t>
            </a:r>
            <a:r>
              <a:rPr lang="en-US" sz="2800" dirty="0">
                <a:latin typeface="Arial" panose="020B0604020202020204"/>
              </a:rPr>
              <a:t> XIII </a:t>
            </a:r>
            <a:r>
              <a:rPr lang="en-US" sz="2800" dirty="0" err="1">
                <a:latin typeface="Arial" panose="020B0604020202020204"/>
              </a:rPr>
              <a:t>của</a:t>
            </a:r>
            <a:r>
              <a:rPr lang="en-US" sz="2800" dirty="0">
                <a:latin typeface="Arial" panose="020B0604020202020204"/>
              </a:rPr>
              <a:t> </a:t>
            </a:r>
            <a:r>
              <a:rPr lang="en-US" sz="2800" dirty="0" err="1">
                <a:latin typeface="Arial" panose="020B0604020202020204"/>
              </a:rPr>
              <a:t>Đảng</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t>
            </a:r>
            <a:r>
              <a:rPr lang="en-US" sz="2800" dirty="0" err="1">
                <a:latin typeface="Arial" panose="020B0604020202020204"/>
              </a:rPr>
              <a:t>nghiệp</a:t>
            </a:r>
            <a:r>
              <a:rPr lang="en-US" sz="2800" dirty="0">
                <a:latin typeface="Arial" panose="020B0604020202020204"/>
              </a:rPr>
              <a:t> </a:t>
            </a:r>
            <a:r>
              <a:rPr lang="en-US" sz="2800" dirty="0" err="1">
                <a:latin typeface="Arial" panose="020B0604020202020204"/>
              </a:rPr>
              <a:t>quốc</a:t>
            </a:r>
            <a:r>
              <a:rPr lang="en-US" sz="2800" dirty="0">
                <a:latin typeface="Arial" panose="020B0604020202020204"/>
              </a:rPr>
              <a:t> </a:t>
            </a:r>
            <a:r>
              <a:rPr lang="en-US" sz="2800" dirty="0" err="1">
                <a:latin typeface="Arial" panose="020B0604020202020204"/>
              </a:rPr>
              <a:t>phòng</a:t>
            </a:r>
            <a:r>
              <a:rPr lang="en-US" sz="2800" dirty="0">
                <a:latin typeface="Arial" panose="020B0604020202020204"/>
              </a:rPr>
              <a:t>, an </a:t>
            </a:r>
            <a:r>
              <a:rPr lang="en-US" sz="2800" dirty="0" err="1">
                <a:latin typeface="Arial" panose="020B0604020202020204"/>
              </a:rPr>
              <a:t>ninh</a:t>
            </a:r>
            <a:r>
              <a:rPr lang="en-US" sz="2800" dirty="0">
                <a:latin typeface="Arial" panose="020B0604020202020204"/>
              </a:rPr>
              <a:t> </a:t>
            </a:r>
            <a:r>
              <a:rPr lang="en-US" sz="2800" dirty="0" err="1">
                <a:latin typeface="Arial" panose="020B0604020202020204"/>
              </a:rPr>
              <a:t>được</a:t>
            </a:r>
            <a:r>
              <a:rPr lang="en-US" sz="2800" dirty="0">
                <a:latin typeface="Arial" panose="020B0604020202020204"/>
              </a:rPr>
              <a:t> </a:t>
            </a:r>
            <a:r>
              <a:rPr lang="en-US" sz="2800" dirty="0" err="1">
                <a:latin typeface="Arial" panose="020B0604020202020204"/>
              </a:rPr>
              <a:t>tập</a:t>
            </a:r>
            <a:r>
              <a:rPr lang="en-US" sz="2800" dirty="0">
                <a:latin typeface="Arial" panose="020B0604020202020204"/>
              </a:rPr>
              <a:t> </a:t>
            </a:r>
            <a:r>
              <a:rPr lang="en-US" sz="2800" dirty="0" err="1">
                <a:latin typeface="Arial" panose="020B0604020202020204"/>
              </a:rPr>
              <a:t>trung</a:t>
            </a:r>
            <a:r>
              <a:rPr lang="en-US" sz="2800" dirty="0">
                <a:latin typeface="Arial" panose="020B0604020202020204"/>
              </a:rPr>
              <a:t> </a:t>
            </a:r>
            <a:r>
              <a:rPr lang="en-US" sz="2800" dirty="0" err="1">
                <a:latin typeface="Arial" panose="020B0604020202020204"/>
              </a:rPr>
              <a:t>đầu</a:t>
            </a:r>
            <a:r>
              <a:rPr lang="en-US" sz="2800" dirty="0">
                <a:latin typeface="Arial" panose="020B0604020202020204"/>
              </a:rPr>
              <a:t> </a:t>
            </a:r>
            <a:r>
              <a:rPr lang="en-US" sz="2800" dirty="0" err="1">
                <a:latin typeface="Arial" panose="020B0604020202020204"/>
              </a:rPr>
              <a:t>tư</a:t>
            </a:r>
            <a:r>
              <a:rPr lang="en-US" sz="2800" dirty="0">
                <a:latin typeface="Arial" panose="020B0604020202020204"/>
              </a:rPr>
              <a:t> </a:t>
            </a:r>
            <a:r>
              <a:rPr lang="en-US" sz="2800" dirty="0" err="1">
                <a:latin typeface="Arial" panose="020B0604020202020204"/>
              </a:rPr>
              <a:t>phát</a:t>
            </a:r>
            <a:r>
              <a:rPr lang="en-US" sz="2800" dirty="0">
                <a:latin typeface="Arial" panose="020B0604020202020204"/>
              </a:rPr>
              <a:t> </a:t>
            </a:r>
            <a:r>
              <a:rPr lang="en-US" sz="2800" dirty="0" err="1">
                <a:latin typeface="Arial" panose="020B0604020202020204"/>
              </a:rPr>
              <a:t>triển</a:t>
            </a:r>
            <a:r>
              <a:rPr lang="en-US" sz="2800" dirty="0">
                <a:latin typeface="Arial" panose="020B0604020202020204"/>
              </a:rPr>
              <a:t>, </a:t>
            </a:r>
            <a:r>
              <a:rPr lang="en-US" sz="2800" dirty="0" err="1">
                <a:latin typeface="Arial" panose="020B0604020202020204"/>
              </a:rPr>
              <a:t>sản</a:t>
            </a:r>
            <a:r>
              <a:rPr lang="en-US" sz="2800" dirty="0">
                <a:latin typeface="Arial" panose="020B0604020202020204"/>
              </a:rPr>
              <a:t> </a:t>
            </a:r>
            <a:r>
              <a:rPr lang="en-US" sz="2800" dirty="0" err="1">
                <a:latin typeface="Arial" panose="020B0604020202020204"/>
              </a:rPr>
              <a:t>xuất</a:t>
            </a:r>
            <a:r>
              <a:rPr lang="en-US" sz="2800" dirty="0">
                <a:latin typeface="Arial" panose="020B0604020202020204"/>
              </a:rPr>
              <a:t> </a:t>
            </a:r>
            <a:r>
              <a:rPr lang="en-US" sz="2800" dirty="0" err="1">
                <a:latin typeface="Arial" panose="020B0604020202020204"/>
              </a:rPr>
              <a:t>được</a:t>
            </a:r>
            <a:r>
              <a:rPr lang="en-US" sz="2800" dirty="0">
                <a:latin typeface="Arial" panose="020B0604020202020204"/>
              </a:rPr>
              <a:t> </a:t>
            </a:r>
            <a:r>
              <a:rPr lang="en-US" sz="2800" dirty="0" err="1">
                <a:latin typeface="Arial" panose="020B0604020202020204"/>
              </a:rPr>
              <a:t>nhiều</a:t>
            </a:r>
            <a:r>
              <a:rPr lang="en-US" sz="2800" dirty="0">
                <a:latin typeface="Arial" panose="020B0604020202020204"/>
              </a:rPr>
              <a:t> </a:t>
            </a:r>
            <a:r>
              <a:rPr lang="en-US" sz="2800" dirty="0" err="1">
                <a:latin typeface="Arial" panose="020B0604020202020204"/>
              </a:rPr>
              <a:t>loại</a:t>
            </a:r>
            <a:r>
              <a:rPr lang="en-US" sz="2800" dirty="0">
                <a:latin typeface="Arial" panose="020B0604020202020204"/>
              </a:rPr>
              <a:t> </a:t>
            </a:r>
            <a:r>
              <a:rPr lang="en-US" sz="2800" dirty="0" err="1">
                <a:latin typeface="Arial" panose="020B0604020202020204"/>
              </a:rPr>
              <a:t>phương</a:t>
            </a:r>
            <a:r>
              <a:rPr lang="en-US" sz="2800" dirty="0">
                <a:latin typeface="Arial" panose="020B0604020202020204"/>
              </a:rPr>
              <a:t> </a:t>
            </a:r>
            <a:r>
              <a:rPr lang="en-US" sz="2800" dirty="0" err="1">
                <a:latin typeface="Arial" panose="020B0604020202020204"/>
              </a:rPr>
              <a:t>tiện</a:t>
            </a:r>
            <a:r>
              <a:rPr lang="en-US" sz="2800" dirty="0">
                <a:latin typeface="Arial" panose="020B0604020202020204"/>
              </a:rPr>
              <a:t>, </a:t>
            </a:r>
            <a:r>
              <a:rPr lang="en-US" sz="2800" dirty="0" err="1">
                <a:latin typeface="Arial" panose="020B0604020202020204"/>
              </a:rPr>
              <a:t>thiết</a:t>
            </a:r>
            <a:r>
              <a:rPr lang="en-US" sz="2800" dirty="0">
                <a:latin typeface="Arial" panose="020B0604020202020204"/>
              </a:rPr>
              <a:t> </a:t>
            </a:r>
            <a:r>
              <a:rPr lang="en-US" sz="2800" dirty="0" err="1">
                <a:latin typeface="Arial" panose="020B0604020202020204"/>
              </a:rPr>
              <a:t>bị</a:t>
            </a:r>
            <a:r>
              <a:rPr lang="en-US" sz="2800" dirty="0">
                <a:latin typeface="Arial" panose="020B0604020202020204"/>
              </a:rPr>
              <a:t>, </a:t>
            </a:r>
            <a:r>
              <a:rPr lang="en-US" sz="2800" dirty="0" err="1">
                <a:latin typeface="Arial" panose="020B0604020202020204"/>
              </a:rPr>
              <a:t>vũ</a:t>
            </a:r>
            <a:r>
              <a:rPr lang="en-US" sz="2800" dirty="0">
                <a:latin typeface="Arial" panose="020B0604020202020204"/>
              </a:rPr>
              <a:t> </a:t>
            </a:r>
            <a:r>
              <a:rPr lang="en-US" sz="2800" dirty="0" err="1">
                <a:latin typeface="Arial" panose="020B0604020202020204"/>
              </a:rPr>
              <a:t>khí</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t>
            </a:r>
            <a:r>
              <a:rPr lang="en-US" sz="2800" dirty="0" err="1">
                <a:latin typeface="Arial" panose="020B0604020202020204"/>
              </a:rPr>
              <a:t>cụ</a:t>
            </a:r>
            <a:r>
              <a:rPr lang="en-US" sz="2800" dirty="0">
                <a:latin typeface="Arial" panose="020B0604020202020204"/>
              </a:rPr>
              <a:t> </a:t>
            </a:r>
            <a:r>
              <a:rPr lang="en-US" sz="2800" dirty="0" err="1">
                <a:latin typeface="Arial" panose="020B0604020202020204"/>
              </a:rPr>
              <a:t>hỗ</a:t>
            </a:r>
            <a:r>
              <a:rPr lang="en-US" sz="2800" dirty="0">
                <a:latin typeface="Arial" panose="020B0604020202020204"/>
              </a:rPr>
              <a:t> </a:t>
            </a:r>
            <a:r>
              <a:rPr lang="en-US" sz="2800" dirty="0" err="1">
                <a:latin typeface="Arial" panose="020B0604020202020204"/>
              </a:rPr>
              <a:t>trợ</a:t>
            </a:r>
            <a:r>
              <a:rPr lang="en-US" sz="2800" dirty="0">
                <a:latin typeface="Arial" panose="020B0604020202020204"/>
              </a:rPr>
              <a:t> </a:t>
            </a:r>
            <a:r>
              <a:rPr lang="en-US" sz="2800" dirty="0" err="1">
                <a:latin typeface="Arial" panose="020B0604020202020204"/>
              </a:rPr>
              <a:t>phục</a:t>
            </a:r>
            <a:r>
              <a:rPr lang="en-US" sz="2800" dirty="0">
                <a:latin typeface="Arial" panose="020B0604020202020204"/>
              </a:rPr>
              <a:t> </a:t>
            </a:r>
            <a:r>
              <a:rPr lang="en-US" sz="2800" dirty="0" err="1">
                <a:latin typeface="Arial" panose="020B0604020202020204"/>
              </a:rPr>
              <a:t>vụ</a:t>
            </a:r>
            <a:r>
              <a:rPr lang="en-US" sz="2800" dirty="0">
                <a:latin typeface="Arial" panose="020B0604020202020204"/>
              </a:rPr>
              <a:t> </a:t>
            </a:r>
            <a:r>
              <a:rPr lang="en-US" sz="2800" dirty="0" err="1">
                <a:latin typeface="Arial" panose="020B0604020202020204"/>
              </a:rPr>
              <a:t>nhiệm</a:t>
            </a:r>
            <a:r>
              <a:rPr lang="en-US" sz="2800" dirty="0">
                <a:latin typeface="Arial" panose="020B0604020202020204"/>
              </a:rPr>
              <a:t> </a:t>
            </a:r>
            <a:r>
              <a:rPr lang="en-US" sz="2800" dirty="0" err="1">
                <a:latin typeface="Arial" panose="020B0604020202020204"/>
              </a:rPr>
              <a:t>vụ</a:t>
            </a:r>
            <a:r>
              <a:rPr lang="en-US" sz="2800" dirty="0">
                <a:latin typeface="Arial" panose="020B0604020202020204"/>
              </a:rPr>
              <a:t> </a:t>
            </a:r>
            <a:r>
              <a:rPr lang="en-US" sz="2800" dirty="0" err="1">
                <a:latin typeface="Arial" panose="020B0604020202020204"/>
              </a:rPr>
              <a:t>quốc</a:t>
            </a:r>
            <a:r>
              <a:rPr lang="en-US" sz="2800" dirty="0">
                <a:latin typeface="Arial" panose="020B0604020202020204"/>
              </a:rPr>
              <a:t> </a:t>
            </a:r>
            <a:r>
              <a:rPr lang="en-US" sz="2800" dirty="0" err="1">
                <a:latin typeface="Arial" panose="020B0604020202020204"/>
              </a:rPr>
              <a:t>phòng</a:t>
            </a:r>
            <a:r>
              <a:rPr lang="en-US" sz="2800" dirty="0">
                <a:latin typeface="Arial" panose="020B0604020202020204"/>
              </a:rPr>
              <a:t>, an </a:t>
            </a:r>
            <a:r>
              <a:rPr lang="en-US" sz="2800" dirty="0" err="1">
                <a:latin typeface="Arial" panose="020B0604020202020204"/>
              </a:rPr>
              <a:t>ninh</a:t>
            </a:r>
            <a:r>
              <a:rPr lang="en-US" sz="2800" dirty="0">
                <a:latin typeface="Arial" panose="020B0604020202020204"/>
              </a:rPr>
              <a:t> </a:t>
            </a:r>
            <a:r>
              <a:rPr lang="en-US" sz="2800" dirty="0" err="1">
                <a:latin typeface="Arial" panose="020B0604020202020204"/>
              </a:rPr>
              <a:t>và</a:t>
            </a:r>
            <a:r>
              <a:rPr lang="en-US" sz="2800" dirty="0">
                <a:latin typeface="Arial" panose="020B0604020202020204"/>
              </a:rPr>
              <a:t> </a:t>
            </a:r>
            <a:r>
              <a:rPr lang="en-US" sz="2800" dirty="0" err="1">
                <a:latin typeface="Arial" panose="020B0604020202020204"/>
              </a:rPr>
              <a:t>nhiều</a:t>
            </a:r>
            <a:r>
              <a:rPr lang="en-US" sz="2800" dirty="0">
                <a:latin typeface="Arial" panose="020B0604020202020204"/>
              </a:rPr>
              <a:t> </a:t>
            </a:r>
            <a:r>
              <a:rPr lang="en-US" sz="2800" dirty="0" err="1">
                <a:latin typeface="Arial" panose="020B0604020202020204"/>
              </a:rPr>
              <a:t>thiết</a:t>
            </a:r>
            <a:r>
              <a:rPr lang="en-US" sz="2800" dirty="0">
                <a:latin typeface="Arial" panose="020B0604020202020204"/>
              </a:rPr>
              <a:t> </a:t>
            </a:r>
            <a:r>
              <a:rPr lang="en-US" sz="2800" dirty="0" err="1">
                <a:latin typeface="Arial" panose="020B0604020202020204"/>
              </a:rPr>
              <a:t>bị</a:t>
            </a:r>
            <a:r>
              <a:rPr lang="en-US" sz="2800" dirty="0">
                <a:latin typeface="Arial" panose="020B0604020202020204"/>
              </a:rPr>
              <a:t> </a:t>
            </a:r>
            <a:r>
              <a:rPr lang="en-US" sz="2800" dirty="0" err="1">
                <a:latin typeface="Arial" panose="020B0604020202020204"/>
              </a:rPr>
              <a:t>máy</a:t>
            </a:r>
            <a:r>
              <a:rPr lang="en-US" sz="2800" dirty="0">
                <a:latin typeface="Arial" panose="020B0604020202020204"/>
              </a:rPr>
              <a:t> </a:t>
            </a:r>
            <a:r>
              <a:rPr lang="en-US" sz="2800" dirty="0" err="1">
                <a:latin typeface="Arial" panose="020B0604020202020204"/>
              </a:rPr>
              <a:t>móc</a:t>
            </a:r>
            <a:r>
              <a:rPr lang="en-US" sz="2800" dirty="0">
                <a:latin typeface="Arial" panose="020B0604020202020204"/>
              </a:rPr>
              <a:t>, </a:t>
            </a:r>
            <a:r>
              <a:rPr lang="en-US" sz="2800" dirty="0" err="1">
                <a:latin typeface="Arial" panose="020B0604020202020204"/>
              </a:rPr>
              <a:t>sản</a:t>
            </a:r>
            <a:r>
              <a:rPr lang="en-US" sz="2800" dirty="0">
                <a:latin typeface="Arial" panose="020B0604020202020204"/>
              </a:rPr>
              <a:t> </a:t>
            </a:r>
            <a:r>
              <a:rPr lang="en-US" sz="2800" dirty="0" err="1">
                <a:latin typeface="Arial" panose="020B0604020202020204"/>
              </a:rPr>
              <a:t>phẩm</a:t>
            </a:r>
            <a:r>
              <a:rPr lang="en-US" sz="2800" dirty="0">
                <a:latin typeface="Arial" panose="020B0604020202020204"/>
              </a:rPr>
              <a:t> </a:t>
            </a:r>
            <a:r>
              <a:rPr lang="en-US" sz="2800" dirty="0" err="1">
                <a:latin typeface="Arial" panose="020B0604020202020204"/>
              </a:rPr>
              <a:t>dân</a:t>
            </a:r>
            <a:r>
              <a:rPr lang="en-US" sz="2800" dirty="0">
                <a:latin typeface="Arial" panose="020B0604020202020204"/>
              </a:rPr>
              <a:t> </a:t>
            </a:r>
            <a:r>
              <a:rPr lang="en-US" sz="2800" dirty="0" err="1">
                <a:latin typeface="Arial" panose="020B0604020202020204"/>
              </a:rPr>
              <a:t>dụng</a:t>
            </a:r>
            <a:r>
              <a:rPr lang="en-US" sz="2800" dirty="0">
                <a:latin typeface="Arial" panose="020B0604020202020204"/>
              </a:rPr>
              <a:t> </a:t>
            </a:r>
            <a:r>
              <a:rPr lang="en-US" sz="2800" dirty="0" err="1">
                <a:latin typeface="Arial" panose="020B0604020202020204"/>
              </a:rPr>
              <a:t>chiếm</a:t>
            </a:r>
            <a:r>
              <a:rPr lang="en-US" sz="2800" dirty="0">
                <a:latin typeface="Arial" panose="020B0604020202020204"/>
              </a:rPr>
              <a:t> </a:t>
            </a:r>
            <a:r>
              <a:rPr lang="en-US" sz="2800" dirty="0" err="1">
                <a:latin typeface="Arial" panose="020B0604020202020204"/>
              </a:rPr>
              <a:t>được</a:t>
            </a:r>
            <a:r>
              <a:rPr lang="en-US" sz="2800" dirty="0">
                <a:latin typeface="Arial" panose="020B0604020202020204"/>
              </a:rPr>
              <a:t> </a:t>
            </a:r>
            <a:r>
              <a:rPr lang="en-US" sz="2800" dirty="0" err="1">
                <a:latin typeface="Arial" panose="020B0604020202020204"/>
              </a:rPr>
              <a:t>chỗ</a:t>
            </a:r>
            <a:r>
              <a:rPr lang="en-US" sz="2800" dirty="0">
                <a:latin typeface="Arial" panose="020B0604020202020204"/>
              </a:rPr>
              <a:t> </a:t>
            </a:r>
            <a:r>
              <a:rPr lang="en-US" sz="2800" dirty="0" err="1">
                <a:latin typeface="Arial" panose="020B0604020202020204"/>
              </a:rPr>
              <a:t>đứng</a:t>
            </a:r>
            <a:r>
              <a:rPr lang="en-US" sz="2800" dirty="0">
                <a:latin typeface="Arial" panose="020B0604020202020204"/>
              </a:rPr>
              <a:t> </a:t>
            </a:r>
            <a:r>
              <a:rPr lang="en-US" sz="2800" dirty="0" err="1">
                <a:latin typeface="Arial" panose="020B0604020202020204"/>
              </a:rPr>
              <a:t>vững</a:t>
            </a:r>
            <a:r>
              <a:rPr lang="en-US" sz="2800" dirty="0">
                <a:latin typeface="Arial" panose="020B0604020202020204"/>
              </a:rPr>
              <a:t> </a:t>
            </a:r>
            <a:r>
              <a:rPr lang="en-US" sz="2800" dirty="0" err="1">
                <a:latin typeface="Arial" panose="020B0604020202020204"/>
              </a:rPr>
              <a:t>chắc</a:t>
            </a:r>
            <a:r>
              <a:rPr lang="en-US" sz="2800" dirty="0">
                <a:latin typeface="Arial" panose="020B0604020202020204"/>
              </a:rPr>
              <a:t> </a:t>
            </a:r>
            <a:r>
              <a:rPr lang="en-US" sz="2800" dirty="0" err="1">
                <a:latin typeface="Arial" panose="020B0604020202020204"/>
              </a:rPr>
              <a:t>trên</a:t>
            </a:r>
            <a:r>
              <a:rPr lang="en-US" sz="2800" dirty="0">
                <a:latin typeface="Arial" panose="020B0604020202020204"/>
              </a:rPr>
              <a:t> </a:t>
            </a:r>
            <a:r>
              <a:rPr lang="en-US" sz="2800" dirty="0" err="1">
                <a:latin typeface="Arial" panose="020B0604020202020204"/>
              </a:rPr>
              <a:t>thị</a:t>
            </a:r>
            <a:r>
              <a:rPr lang="en-US" sz="2800" dirty="0">
                <a:latin typeface="Arial" panose="020B0604020202020204"/>
              </a:rPr>
              <a:t> </a:t>
            </a:r>
            <a:r>
              <a:rPr lang="en-US" sz="2800" dirty="0" err="1">
                <a:latin typeface="Arial" panose="020B0604020202020204"/>
              </a:rPr>
              <a:t>trường</a:t>
            </a:r>
            <a:endParaRPr lang="en-US" sz="2800" dirty="0">
              <a:latin typeface="Arial" panose="020B0604020202020204"/>
            </a:endParaRPr>
          </a:p>
        </p:txBody>
      </p:sp>
      <p:grpSp>
        <p:nvGrpSpPr>
          <p:cNvPr id="13" name="Group 3"/>
          <p:cNvGrpSpPr/>
          <p:nvPr/>
        </p:nvGrpSpPr>
        <p:grpSpPr>
          <a:xfrm>
            <a:off x="2438400" y="191290"/>
            <a:ext cx="13639800" cy="1174304"/>
            <a:chOff x="0" y="0"/>
            <a:chExt cx="4482044" cy="418263"/>
          </a:xfrm>
        </p:grpSpPr>
        <p:sp>
          <p:nvSpPr>
            <p:cNvPr id="14"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1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16" name="TextBox 10"/>
          <p:cNvSpPr txBox="1"/>
          <p:nvPr/>
        </p:nvSpPr>
        <p:spPr>
          <a:xfrm>
            <a:off x="2743200" y="314759"/>
            <a:ext cx="13155994" cy="795089"/>
          </a:xfrm>
          <a:prstGeom prst="rect">
            <a:avLst/>
          </a:prstGeom>
        </p:spPr>
        <p:txBody>
          <a:bodyPr wrap="square" lIns="0" tIns="0" rIns="0" bIns="0" rtlCol="0" anchor="t">
            <a:spAutoFit/>
          </a:bodyPr>
          <a:lstStyle/>
          <a:p>
            <a:pPr algn="ctr">
              <a:lnSpc>
                <a:spcPts val="6160"/>
              </a:lnSpc>
              <a:spcBef>
                <a:spcPct val="0"/>
              </a:spcBef>
            </a:pPr>
            <a:r>
              <a:rPr lang="en-US" sz="3600" dirty="0">
                <a:solidFill>
                  <a:srgbClr val="090000"/>
                </a:solidFill>
                <a:latin typeface="Arial" panose="020B0604020202020204"/>
              </a:rPr>
              <a:t>02. </a:t>
            </a:r>
            <a:r>
              <a:rPr lang="en-US" sz="3600" dirty="0" err="1">
                <a:solidFill>
                  <a:srgbClr val="090000"/>
                </a:solidFill>
                <a:latin typeface="Arial" panose="020B0604020202020204"/>
              </a:rPr>
              <a:t>Quá</a:t>
            </a:r>
            <a:r>
              <a:rPr lang="en-US" sz="3600" dirty="0">
                <a:solidFill>
                  <a:srgbClr val="090000"/>
                </a:solidFill>
                <a:latin typeface="Arial" panose="020B0604020202020204"/>
              </a:rPr>
              <a:t> </a:t>
            </a:r>
            <a:r>
              <a:rPr lang="en-US" sz="3600" dirty="0" err="1">
                <a:solidFill>
                  <a:srgbClr val="090000"/>
                </a:solidFill>
                <a:latin typeface="Arial" panose="020B0604020202020204"/>
              </a:rPr>
              <a:t>trình</a:t>
            </a:r>
            <a:r>
              <a:rPr lang="en-US" sz="3600" dirty="0">
                <a:solidFill>
                  <a:srgbClr val="090000"/>
                </a:solidFill>
                <a:latin typeface="Arial" panose="020B0604020202020204"/>
              </a:rPr>
              <a:t> </a:t>
            </a:r>
            <a:r>
              <a:rPr lang="en-US" sz="3600" dirty="0" err="1">
                <a:solidFill>
                  <a:srgbClr val="090000"/>
                </a:solidFill>
                <a:latin typeface="Arial" panose="020B0604020202020204"/>
              </a:rPr>
              <a:t>lãnh</a:t>
            </a:r>
            <a:r>
              <a:rPr lang="en-US" sz="3600" dirty="0">
                <a:solidFill>
                  <a:srgbClr val="090000"/>
                </a:solidFill>
                <a:latin typeface="Arial" panose="020B0604020202020204"/>
              </a:rPr>
              <a:t> </a:t>
            </a:r>
            <a:r>
              <a:rPr lang="en-US" sz="3600" dirty="0" err="1">
                <a:solidFill>
                  <a:srgbClr val="090000"/>
                </a:solidFill>
                <a:latin typeface="Arial" panose="020B0604020202020204"/>
              </a:rPr>
              <a:t>đạo</a:t>
            </a:r>
            <a:r>
              <a:rPr lang="en-US" sz="3600" dirty="0">
                <a:solidFill>
                  <a:srgbClr val="090000"/>
                </a:solidFill>
                <a:latin typeface="Arial" panose="020B0604020202020204"/>
              </a:rPr>
              <a:t> </a:t>
            </a:r>
            <a:r>
              <a:rPr lang="en-US" sz="3600" dirty="0" err="1">
                <a:solidFill>
                  <a:srgbClr val="090000"/>
                </a:solidFill>
                <a:latin typeface="Arial" panose="020B0604020202020204"/>
              </a:rPr>
              <a:t>giữ</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vững</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r>
              <a:rPr lang="en-US" sz="3600" dirty="0" smtClean="0">
                <a:solidFill>
                  <a:srgbClr val="090000"/>
                </a:solidFill>
                <a:latin typeface="Arial" panose="020B0604020202020204"/>
              </a:rPr>
              <a:t> </a:t>
            </a:r>
            <a:r>
              <a:rPr lang="en-US" sz="3600" dirty="0" err="1">
                <a:solidFill>
                  <a:srgbClr val="090000"/>
                </a:solidFill>
                <a:latin typeface="Arial" panose="020B0604020202020204"/>
              </a:rPr>
              <a:t>của</a:t>
            </a:r>
            <a:r>
              <a:rPr lang="en-US" sz="3600" dirty="0">
                <a:solidFill>
                  <a:srgbClr val="090000"/>
                </a:solidFill>
                <a:latin typeface="Arial" panose="020B0604020202020204"/>
              </a:rPr>
              <a:t> </a:t>
            </a:r>
            <a:r>
              <a:rPr lang="en-US" sz="3600" dirty="0" err="1">
                <a:solidFill>
                  <a:srgbClr val="090000"/>
                </a:solidFill>
                <a:latin typeface="Arial" panose="020B0604020202020204"/>
              </a:rPr>
              <a:t>Đảng</a:t>
            </a:r>
            <a:endParaRPr lang="en-US" sz="3600" dirty="0">
              <a:solidFill>
                <a:srgbClr val="090000"/>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sp>
        <p:nvSpPr>
          <p:cNvPr id="3" name="Freeform 3"/>
          <p:cNvSpPr/>
          <p:nvPr/>
        </p:nvSpPr>
        <p:spPr>
          <a:xfrm>
            <a:off x="9144000" y="7105984"/>
            <a:ext cx="1175924" cy="1427723"/>
          </a:xfrm>
          <a:custGeom>
            <a:avLst/>
            <a:gdLst/>
            <a:ahLst/>
            <a:cxnLst/>
            <a:rect l="l" t="t" r="r" b="b"/>
            <a:pathLst>
              <a:path w="1175924" h="1427723">
                <a:moveTo>
                  <a:pt x="0" y="0"/>
                </a:moveTo>
                <a:lnTo>
                  <a:pt x="1175924" y="0"/>
                </a:lnTo>
                <a:lnTo>
                  <a:pt x="1175924" y="1427723"/>
                </a:lnTo>
                <a:lnTo>
                  <a:pt x="0" y="1427723"/>
                </a:lnTo>
                <a:lnTo>
                  <a:pt x="0" y="0"/>
                </a:lnTo>
                <a:close/>
              </a:path>
            </a:pathLst>
          </a:custGeom>
          <a:blipFill>
            <a:blip r:embed="rId3"/>
            <a:stretch>
              <a:fillRect/>
            </a:stretch>
          </a:blipFill>
        </p:spPr>
      </p:sp>
      <p:sp>
        <p:nvSpPr>
          <p:cNvPr id="4" name="Freeform 4"/>
          <p:cNvSpPr/>
          <p:nvPr/>
        </p:nvSpPr>
        <p:spPr>
          <a:xfrm rot="-514677">
            <a:off x="8521910" y="1577744"/>
            <a:ext cx="704808" cy="835441"/>
          </a:xfrm>
          <a:custGeom>
            <a:avLst/>
            <a:gdLst/>
            <a:ahLst/>
            <a:cxnLst/>
            <a:rect l="l" t="t" r="r" b="b"/>
            <a:pathLst>
              <a:path w="704808" h="835441">
                <a:moveTo>
                  <a:pt x="0" y="0"/>
                </a:moveTo>
                <a:lnTo>
                  <a:pt x="704808" y="0"/>
                </a:lnTo>
                <a:lnTo>
                  <a:pt x="704808" y="835441"/>
                </a:lnTo>
                <a:lnTo>
                  <a:pt x="0" y="835441"/>
                </a:lnTo>
                <a:lnTo>
                  <a:pt x="0" y="0"/>
                </a:lnTo>
                <a:close/>
              </a:path>
            </a:pathLst>
          </a:custGeom>
          <a:blipFill>
            <a:blip r:embed="rId4"/>
            <a:stretch>
              <a:fillRect/>
            </a:stretch>
          </a:blipFill>
        </p:spPr>
      </p:sp>
      <p:sp>
        <p:nvSpPr>
          <p:cNvPr id="5" name="Freeform 5"/>
          <p:cNvSpPr/>
          <p:nvPr/>
        </p:nvSpPr>
        <p:spPr>
          <a:xfrm rot="62852">
            <a:off x="3526906" y="2821838"/>
            <a:ext cx="12410113" cy="3926108"/>
          </a:xfrm>
          <a:custGeom>
            <a:avLst/>
            <a:gdLst/>
            <a:ahLst/>
            <a:cxnLst/>
            <a:rect l="l" t="t" r="r" b="b"/>
            <a:pathLst>
              <a:path w="12410113" h="3926108">
                <a:moveTo>
                  <a:pt x="0" y="0"/>
                </a:moveTo>
                <a:lnTo>
                  <a:pt x="12410112" y="0"/>
                </a:lnTo>
                <a:lnTo>
                  <a:pt x="12410112" y="3926108"/>
                </a:lnTo>
                <a:lnTo>
                  <a:pt x="0" y="3926108"/>
                </a:lnTo>
                <a:lnTo>
                  <a:pt x="0" y="0"/>
                </a:lnTo>
                <a:close/>
              </a:path>
            </a:pathLst>
          </a:custGeom>
          <a:blipFill>
            <a:blip r:embed="rId5"/>
            <a:stretch>
              <a:fillRect/>
            </a:stretch>
          </a:blipFill>
        </p:spPr>
      </p:sp>
      <p:sp>
        <p:nvSpPr>
          <p:cNvPr id="6" name="Freeform 6"/>
          <p:cNvSpPr/>
          <p:nvPr/>
        </p:nvSpPr>
        <p:spPr>
          <a:xfrm flipH="1">
            <a:off x="-991094" y="-1824748"/>
            <a:ext cx="5592049" cy="5093848"/>
          </a:xfrm>
          <a:custGeom>
            <a:avLst/>
            <a:gdLst/>
            <a:ahLst/>
            <a:cxnLst/>
            <a:rect l="l" t="t" r="r" b="b"/>
            <a:pathLst>
              <a:path w="5592049" h="5093848">
                <a:moveTo>
                  <a:pt x="5592049" y="0"/>
                </a:moveTo>
                <a:lnTo>
                  <a:pt x="0" y="0"/>
                </a:lnTo>
                <a:lnTo>
                  <a:pt x="0" y="5093849"/>
                </a:lnTo>
                <a:lnTo>
                  <a:pt x="5592049" y="5093849"/>
                </a:lnTo>
                <a:lnTo>
                  <a:pt x="5592049" y="0"/>
                </a:lnTo>
                <a:close/>
              </a:path>
            </a:pathLst>
          </a:custGeom>
          <a:blipFill>
            <a:blip r:embed="rId6"/>
            <a:stretch>
              <a:fillRect/>
            </a:stretch>
          </a:blipFill>
        </p:spPr>
      </p:sp>
      <p:sp>
        <p:nvSpPr>
          <p:cNvPr id="7" name="TextBox 7"/>
          <p:cNvSpPr txBox="1"/>
          <p:nvPr/>
        </p:nvSpPr>
        <p:spPr>
          <a:xfrm>
            <a:off x="4815488" y="3655689"/>
            <a:ext cx="9498955" cy="2868936"/>
          </a:xfrm>
          <a:prstGeom prst="rect">
            <a:avLst/>
          </a:prstGeom>
        </p:spPr>
        <p:txBody>
          <a:bodyPr lIns="0" tIns="0" rIns="0" bIns="0" rtlCol="0" anchor="t">
            <a:spAutoFit/>
          </a:bodyPr>
          <a:lstStyle/>
          <a:p>
            <a:pPr algn="ctr">
              <a:lnSpc>
                <a:spcPts val="10920"/>
              </a:lnSpc>
            </a:pPr>
            <a:r>
              <a:rPr lang="en-US" sz="7800" dirty="0">
                <a:solidFill>
                  <a:srgbClr val="090000"/>
                </a:solidFill>
                <a:latin typeface="Arial" panose="020B0604020202020204"/>
              </a:rPr>
              <a:t>03. </a:t>
            </a:r>
            <a:r>
              <a:rPr lang="en-US" sz="7800" dirty="0" err="1">
                <a:solidFill>
                  <a:srgbClr val="090000"/>
                </a:solidFill>
                <a:latin typeface="Arial" panose="020B0604020202020204"/>
              </a:rPr>
              <a:t>Kết</a:t>
            </a:r>
            <a:r>
              <a:rPr lang="en-US" sz="7800" dirty="0">
                <a:solidFill>
                  <a:srgbClr val="090000"/>
                </a:solidFill>
                <a:latin typeface="Arial" panose="020B0604020202020204"/>
              </a:rPr>
              <a:t> </a:t>
            </a:r>
            <a:r>
              <a:rPr lang="en-US" sz="7800" dirty="0" err="1">
                <a:solidFill>
                  <a:srgbClr val="090000"/>
                </a:solidFill>
                <a:latin typeface="Arial" panose="020B0604020202020204"/>
              </a:rPr>
              <a:t>quả</a:t>
            </a:r>
            <a:r>
              <a:rPr lang="en-US" sz="7800" dirty="0">
                <a:solidFill>
                  <a:srgbClr val="090000"/>
                </a:solidFill>
                <a:latin typeface="Arial" panose="020B0604020202020204"/>
              </a:rPr>
              <a:t> </a:t>
            </a:r>
            <a:r>
              <a:rPr lang="en-US" sz="7800" dirty="0" err="1">
                <a:solidFill>
                  <a:srgbClr val="090000"/>
                </a:solidFill>
                <a:latin typeface="Arial" panose="020B0604020202020204"/>
              </a:rPr>
              <a:t>thực</a:t>
            </a:r>
            <a:r>
              <a:rPr lang="en-US" sz="7800" dirty="0">
                <a:solidFill>
                  <a:srgbClr val="090000"/>
                </a:solidFill>
                <a:latin typeface="Arial" panose="020B0604020202020204"/>
              </a:rPr>
              <a:t> </a:t>
            </a:r>
            <a:r>
              <a:rPr lang="en-US" sz="7800" dirty="0" err="1">
                <a:solidFill>
                  <a:srgbClr val="090000"/>
                </a:solidFill>
                <a:latin typeface="Arial" panose="020B0604020202020204"/>
              </a:rPr>
              <a:t>hiện</a:t>
            </a:r>
            <a:endParaRPr lang="en-US" sz="7800" dirty="0">
              <a:solidFill>
                <a:srgbClr val="090000"/>
              </a:solidFill>
              <a:latin typeface="Arial" panose="020B0604020202020204"/>
            </a:endParaRPr>
          </a:p>
          <a:p>
            <a:pPr algn="ctr">
              <a:lnSpc>
                <a:spcPts val="10920"/>
              </a:lnSpc>
              <a:spcBef>
                <a:spcPct val="0"/>
              </a:spcBef>
            </a:pPr>
            <a:r>
              <a:rPr lang="en-US" sz="7800" dirty="0">
                <a:solidFill>
                  <a:srgbClr val="090000"/>
                </a:solidFill>
                <a:latin typeface="Arial" panose="020B0604020202020204"/>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3" name="Group 3"/>
          <p:cNvGrpSpPr/>
          <p:nvPr/>
        </p:nvGrpSpPr>
        <p:grpSpPr>
          <a:xfrm>
            <a:off x="685800" y="276640"/>
            <a:ext cx="16845398" cy="2501068"/>
            <a:chOff x="75418" y="85541"/>
            <a:chExt cx="22460530" cy="3334760"/>
          </a:xfrm>
        </p:grpSpPr>
        <p:sp>
          <p:nvSpPr>
            <p:cNvPr id="4" name="TextBox 4"/>
            <p:cNvSpPr txBox="1"/>
            <p:nvPr/>
          </p:nvSpPr>
          <p:spPr>
            <a:xfrm>
              <a:off x="6007335" y="325861"/>
              <a:ext cx="11397655" cy="1520195"/>
            </a:xfrm>
            <a:prstGeom prst="rect">
              <a:avLst/>
            </a:prstGeom>
          </p:spPr>
          <p:txBody>
            <a:bodyPr lIns="0" tIns="0" rIns="0" bIns="0" rtlCol="0" anchor="t">
              <a:spAutoFit/>
            </a:bodyPr>
            <a:lstStyle/>
            <a:p>
              <a:pPr algn="ctr">
                <a:lnSpc>
                  <a:spcPts val="8820"/>
                </a:lnSpc>
                <a:spcBef>
                  <a:spcPct val="0"/>
                </a:spcBef>
              </a:pPr>
              <a:r>
                <a:rPr lang="en-US" sz="6300">
                  <a:solidFill>
                    <a:srgbClr val="090000"/>
                  </a:solidFill>
                  <a:latin typeface="Arial" panose="020B0604020202020204"/>
                </a:rPr>
                <a:t>02.Nội dung chiến lược </a:t>
              </a:r>
            </a:p>
          </p:txBody>
        </p:sp>
        <p:grpSp>
          <p:nvGrpSpPr>
            <p:cNvPr id="5" name="Group 5"/>
            <p:cNvGrpSpPr/>
            <p:nvPr/>
          </p:nvGrpSpPr>
          <p:grpSpPr>
            <a:xfrm>
              <a:off x="3003621" y="115374"/>
              <a:ext cx="16973065" cy="3304927"/>
              <a:chOff x="0" y="-38100"/>
              <a:chExt cx="4369955" cy="850900"/>
            </a:xfrm>
          </p:grpSpPr>
          <p:sp>
            <p:nvSpPr>
              <p:cNvPr id="6" name="Freeform 6"/>
              <p:cNvSpPr/>
              <p:nvPr/>
            </p:nvSpPr>
            <p:spPr>
              <a:xfrm>
                <a:off x="14730" y="0"/>
                <a:ext cx="4355225" cy="350458"/>
              </a:xfrm>
              <a:custGeom>
                <a:avLst/>
                <a:gdLst/>
                <a:ahLst/>
                <a:cxnLst/>
                <a:rect l="l" t="t" r="r" b="b"/>
                <a:pathLst>
                  <a:path w="4355225" h="350458">
                    <a:moveTo>
                      <a:pt x="0" y="0"/>
                    </a:moveTo>
                    <a:lnTo>
                      <a:pt x="4355225" y="0"/>
                    </a:lnTo>
                    <a:lnTo>
                      <a:pt x="4355225" y="350458"/>
                    </a:lnTo>
                    <a:lnTo>
                      <a:pt x="0" y="350458"/>
                    </a:ln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8" name="TextBox 8"/>
            <p:cNvSpPr txBox="1"/>
            <p:nvPr/>
          </p:nvSpPr>
          <p:spPr>
            <a:xfrm>
              <a:off x="7480687" y="331923"/>
              <a:ext cx="9045972" cy="1092266"/>
            </a:xfrm>
            <a:prstGeom prst="rect">
              <a:avLst/>
            </a:prstGeom>
          </p:spPr>
          <p:txBody>
            <a:bodyPr lIns="0" tIns="0" rIns="0" bIns="0" rtlCol="0" anchor="t">
              <a:spAutoFit/>
            </a:bodyPr>
            <a:lstStyle/>
            <a:p>
              <a:pPr algn="ctr">
                <a:lnSpc>
                  <a:spcPts val="7000"/>
                </a:lnSpc>
                <a:spcBef>
                  <a:spcPct val="0"/>
                </a:spcBef>
              </a:pPr>
              <a:r>
                <a:rPr lang="en-US" sz="5000" dirty="0">
                  <a:solidFill>
                    <a:srgbClr val="090000"/>
                  </a:solidFill>
                  <a:latin typeface="Arial" panose="020B0604020202020204"/>
                </a:rPr>
                <a:t>03. </a:t>
              </a:r>
              <a:r>
                <a:rPr lang="en-US" sz="5000" dirty="0" err="1">
                  <a:solidFill>
                    <a:srgbClr val="090000"/>
                  </a:solidFill>
                  <a:latin typeface="Arial" panose="020B0604020202020204"/>
                </a:rPr>
                <a:t>Kết</a:t>
              </a:r>
              <a:r>
                <a:rPr lang="en-US" sz="5000" dirty="0">
                  <a:solidFill>
                    <a:srgbClr val="090000"/>
                  </a:solidFill>
                  <a:latin typeface="Arial" panose="020B0604020202020204"/>
                </a:rPr>
                <a:t> </a:t>
              </a:r>
              <a:r>
                <a:rPr lang="en-US" sz="5000" dirty="0" err="1">
                  <a:solidFill>
                    <a:srgbClr val="090000"/>
                  </a:solidFill>
                  <a:latin typeface="Arial" panose="020B0604020202020204"/>
                </a:rPr>
                <a:t>quả</a:t>
              </a:r>
              <a:r>
                <a:rPr lang="en-US" sz="5000" dirty="0">
                  <a:solidFill>
                    <a:srgbClr val="090000"/>
                  </a:solidFill>
                  <a:latin typeface="Arial" panose="020B0604020202020204"/>
                </a:rPr>
                <a:t> </a:t>
              </a:r>
              <a:r>
                <a:rPr lang="en-US" sz="5000" dirty="0" err="1">
                  <a:solidFill>
                    <a:srgbClr val="090000"/>
                  </a:solidFill>
                  <a:latin typeface="Arial" panose="020B0604020202020204"/>
                </a:rPr>
                <a:t>thực</a:t>
              </a:r>
              <a:r>
                <a:rPr lang="en-US" sz="5000" dirty="0">
                  <a:solidFill>
                    <a:srgbClr val="090000"/>
                  </a:solidFill>
                  <a:latin typeface="Arial" panose="020B0604020202020204"/>
                </a:rPr>
                <a:t> </a:t>
              </a:r>
              <a:r>
                <a:rPr lang="en-US" sz="5000" dirty="0" err="1">
                  <a:solidFill>
                    <a:srgbClr val="090000"/>
                  </a:solidFill>
                  <a:latin typeface="Arial" panose="020B0604020202020204"/>
                </a:rPr>
                <a:t>hiện</a:t>
              </a:r>
              <a:r>
                <a:rPr lang="en-US" sz="5000" dirty="0">
                  <a:solidFill>
                    <a:srgbClr val="090000"/>
                  </a:solidFill>
                  <a:latin typeface="Arial" panose="020B0604020202020204"/>
                </a:rPr>
                <a:t> </a:t>
              </a:r>
            </a:p>
          </p:txBody>
        </p:sp>
        <p:sp>
          <p:nvSpPr>
            <p:cNvPr id="9" name="Freeform 9"/>
            <p:cNvSpPr/>
            <p:nvPr/>
          </p:nvSpPr>
          <p:spPr>
            <a:xfrm flipH="1">
              <a:off x="75418" y="85541"/>
              <a:ext cx="1764856" cy="1562043"/>
            </a:xfrm>
            <a:custGeom>
              <a:avLst/>
              <a:gdLst/>
              <a:ahLst/>
              <a:cxnLst/>
              <a:rect l="l" t="t" r="r" b="b"/>
              <a:pathLst>
                <a:path w="1948804" h="1887904">
                  <a:moveTo>
                    <a:pt x="1948804" y="0"/>
                  </a:moveTo>
                  <a:lnTo>
                    <a:pt x="0" y="0"/>
                  </a:lnTo>
                  <a:lnTo>
                    <a:pt x="0" y="1887904"/>
                  </a:lnTo>
                  <a:lnTo>
                    <a:pt x="1948804" y="1887904"/>
                  </a:lnTo>
                  <a:lnTo>
                    <a:pt x="1948804" y="0"/>
                  </a:lnTo>
                  <a:close/>
                </a:path>
              </a:pathLst>
            </a:custGeom>
            <a:blipFill>
              <a:blip r:embed="rId3"/>
              <a:stretch>
                <a:fillRect/>
              </a:stretch>
            </a:blipFill>
          </p:spPr>
        </p:sp>
        <p:sp>
          <p:nvSpPr>
            <p:cNvPr id="10" name="Freeform 10"/>
            <p:cNvSpPr/>
            <p:nvPr/>
          </p:nvSpPr>
          <p:spPr>
            <a:xfrm>
              <a:off x="20973573" y="115374"/>
              <a:ext cx="1562375" cy="1521939"/>
            </a:xfrm>
            <a:custGeom>
              <a:avLst/>
              <a:gdLst/>
              <a:ahLst/>
              <a:cxnLst/>
              <a:rect l="l" t="t" r="r" b="b"/>
              <a:pathLst>
                <a:path w="1753173" h="1895322">
                  <a:moveTo>
                    <a:pt x="0" y="0"/>
                  </a:moveTo>
                  <a:lnTo>
                    <a:pt x="1753173" y="0"/>
                  </a:lnTo>
                  <a:lnTo>
                    <a:pt x="1753173" y="1895322"/>
                  </a:lnTo>
                  <a:lnTo>
                    <a:pt x="0" y="1895322"/>
                  </a:lnTo>
                  <a:lnTo>
                    <a:pt x="0" y="0"/>
                  </a:lnTo>
                  <a:close/>
                </a:path>
              </a:pathLst>
            </a:custGeom>
            <a:blipFill>
              <a:blip r:embed="rId4"/>
              <a:stretch>
                <a:fillRect/>
              </a:stretch>
            </a:blipFill>
          </p:spPr>
        </p:sp>
      </p:grpSp>
      <p:grpSp>
        <p:nvGrpSpPr>
          <p:cNvPr id="18" name="Group 17"/>
          <p:cNvGrpSpPr/>
          <p:nvPr/>
        </p:nvGrpSpPr>
        <p:grpSpPr>
          <a:xfrm>
            <a:off x="304800" y="4870979"/>
            <a:ext cx="4491681" cy="2139420"/>
            <a:chOff x="1485989" y="2178313"/>
            <a:chExt cx="4776816" cy="2139420"/>
          </a:xfrm>
        </p:grpSpPr>
        <p:grpSp>
          <p:nvGrpSpPr>
            <p:cNvPr id="14" name="Group 14"/>
            <p:cNvGrpSpPr/>
            <p:nvPr/>
          </p:nvGrpSpPr>
          <p:grpSpPr>
            <a:xfrm>
              <a:off x="2009442" y="2178313"/>
              <a:ext cx="3629358" cy="2139420"/>
              <a:chOff x="0" y="-38100"/>
              <a:chExt cx="1890724" cy="850900"/>
            </a:xfrm>
          </p:grpSpPr>
          <p:sp>
            <p:nvSpPr>
              <p:cNvPr id="15" name="Freeform 15"/>
              <p:cNvSpPr/>
              <p:nvPr/>
            </p:nvSpPr>
            <p:spPr>
              <a:xfrm>
                <a:off x="0" y="0"/>
                <a:ext cx="1890724" cy="449319"/>
              </a:xfrm>
              <a:custGeom>
                <a:avLst/>
                <a:gdLst/>
                <a:ahLst/>
                <a:cxnLst/>
                <a:rect l="l" t="t" r="r" b="b"/>
                <a:pathLst>
                  <a:path w="1890724" h="449319">
                    <a:moveTo>
                      <a:pt x="0" y="0"/>
                    </a:moveTo>
                    <a:lnTo>
                      <a:pt x="1890724" y="0"/>
                    </a:lnTo>
                    <a:lnTo>
                      <a:pt x="1890724" y="449319"/>
                    </a:lnTo>
                    <a:lnTo>
                      <a:pt x="0" y="449319"/>
                    </a:lnTo>
                    <a:close/>
                  </a:path>
                </a:pathLst>
              </a:custGeom>
              <a:solidFill>
                <a:srgbClr val="4EA846"/>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17" name="TextBox 17"/>
            <p:cNvSpPr txBox="1"/>
            <p:nvPr/>
          </p:nvSpPr>
          <p:spPr>
            <a:xfrm>
              <a:off x="1485989" y="2358032"/>
              <a:ext cx="4776816" cy="803746"/>
            </a:xfrm>
            <a:prstGeom prst="rect">
              <a:avLst/>
            </a:prstGeom>
          </p:spPr>
          <p:txBody>
            <a:bodyPr lIns="0" tIns="0" rIns="0" bIns="0" rtlCol="0" anchor="t">
              <a:spAutoFit/>
            </a:bodyPr>
            <a:lstStyle/>
            <a:p>
              <a:pPr algn="ctr">
                <a:lnSpc>
                  <a:spcPts val="6860"/>
                </a:lnSpc>
              </a:pPr>
              <a:r>
                <a:rPr lang="en-US" sz="4600" dirty="0" err="1">
                  <a:solidFill>
                    <a:srgbClr val="FFFFFF"/>
                  </a:solidFill>
                  <a:latin typeface="Arial" panose="020B0604020202020204"/>
                </a:rPr>
                <a:t>Thành</a:t>
              </a:r>
              <a:r>
                <a:rPr lang="en-US" sz="4600" dirty="0">
                  <a:solidFill>
                    <a:srgbClr val="FFFFFF"/>
                  </a:solidFill>
                  <a:latin typeface="Arial" panose="020B0604020202020204"/>
                </a:rPr>
                <a:t> </a:t>
              </a:r>
              <a:r>
                <a:rPr lang="en-US" sz="4600" dirty="0" err="1">
                  <a:solidFill>
                    <a:srgbClr val="FFFFFF"/>
                  </a:solidFill>
                  <a:latin typeface="Arial" panose="020B0604020202020204"/>
                </a:rPr>
                <a:t>tựu</a:t>
              </a:r>
              <a:endParaRPr lang="en-US" sz="4600" dirty="0">
                <a:solidFill>
                  <a:srgbClr val="FFFFFF"/>
                </a:solidFill>
                <a:latin typeface="Arial" panose="020B0604020202020204"/>
              </a:endParaRPr>
            </a:p>
          </p:txBody>
        </p:sp>
      </p:grpSp>
      <p:cxnSp>
        <p:nvCxnSpPr>
          <p:cNvPr id="22" name="Straight Arrow Connector 21"/>
          <p:cNvCxnSpPr/>
          <p:nvPr/>
        </p:nvCxnSpPr>
        <p:spPr>
          <a:xfrm flipV="1">
            <a:off x="4191000" y="2933700"/>
            <a:ext cx="1295400" cy="251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486400" y="2344795"/>
            <a:ext cx="9365411" cy="144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 algn="just">
              <a:lnSpc>
                <a:spcPct val="130000"/>
              </a:lnSpc>
            </a:pPr>
            <a:r>
              <a:rPr lang="en-US" sz="2800" dirty="0">
                <a:solidFill>
                  <a:srgbClr val="FFFFFF"/>
                </a:solidFill>
                <a:latin typeface="Arial" panose="020B0604020202020204"/>
              </a:rPr>
              <a:t>- </a:t>
            </a:r>
            <a:r>
              <a:rPr lang="en-US" sz="2800" dirty="0" err="1">
                <a:solidFill>
                  <a:srgbClr val="FFFFFF"/>
                </a:solidFill>
                <a:latin typeface="Arial" panose="020B0604020202020204"/>
              </a:rPr>
              <a:t>Trong</a:t>
            </a:r>
            <a:r>
              <a:rPr lang="en-US" sz="2800" dirty="0">
                <a:solidFill>
                  <a:srgbClr val="FFFFFF"/>
                </a:solidFill>
                <a:latin typeface="Arial" panose="020B0604020202020204"/>
              </a:rPr>
              <a:t> </a:t>
            </a:r>
            <a:r>
              <a:rPr lang="en-US" sz="2800" dirty="0" err="1">
                <a:solidFill>
                  <a:srgbClr val="FFFFFF"/>
                </a:solidFill>
                <a:latin typeface="Arial" panose="020B0604020202020204"/>
              </a:rPr>
              <a:t>thời</a:t>
            </a:r>
            <a:r>
              <a:rPr lang="en-US" sz="2800" dirty="0">
                <a:solidFill>
                  <a:srgbClr val="FFFFFF"/>
                </a:solidFill>
                <a:latin typeface="Arial" panose="020B0604020202020204"/>
              </a:rPr>
              <a:t> </a:t>
            </a:r>
            <a:r>
              <a:rPr lang="en-US" sz="2800" dirty="0" err="1">
                <a:solidFill>
                  <a:srgbClr val="FFFFFF"/>
                </a:solidFill>
                <a:latin typeface="Arial" panose="020B0604020202020204"/>
              </a:rPr>
              <a:t>kỳ</a:t>
            </a:r>
            <a:r>
              <a:rPr lang="en-US" sz="2800" dirty="0">
                <a:solidFill>
                  <a:srgbClr val="FFFFFF"/>
                </a:solidFill>
                <a:latin typeface="Arial" panose="020B0604020202020204"/>
              </a:rPr>
              <a:t> </a:t>
            </a:r>
            <a:r>
              <a:rPr lang="en-US" sz="2800" dirty="0" err="1">
                <a:solidFill>
                  <a:srgbClr val="FFFFFF"/>
                </a:solidFill>
                <a:latin typeface="Arial" panose="020B0604020202020204"/>
              </a:rPr>
              <a:t>đổi</a:t>
            </a:r>
            <a:r>
              <a:rPr lang="en-US" sz="2800" dirty="0">
                <a:solidFill>
                  <a:srgbClr val="FFFFFF"/>
                </a:solidFill>
                <a:latin typeface="Arial" panose="020B0604020202020204"/>
              </a:rPr>
              <a:t> </a:t>
            </a:r>
            <a:r>
              <a:rPr lang="en-US" sz="2800" dirty="0" err="1">
                <a:solidFill>
                  <a:srgbClr val="FFFFFF"/>
                </a:solidFill>
                <a:latin typeface="Arial" panose="020B0604020202020204"/>
              </a:rPr>
              <a:t>mới</a:t>
            </a:r>
            <a:r>
              <a:rPr lang="en-US" sz="2800" dirty="0">
                <a:solidFill>
                  <a:srgbClr val="FFFFFF"/>
                </a:solidFill>
                <a:latin typeface="Arial" panose="020B0604020202020204"/>
              </a:rPr>
              <a:t>, ta </a:t>
            </a:r>
            <a:r>
              <a:rPr lang="en-US" sz="2800" dirty="0" err="1">
                <a:solidFill>
                  <a:srgbClr val="FFFFFF"/>
                </a:solidFill>
                <a:latin typeface="Arial" panose="020B0604020202020204"/>
              </a:rPr>
              <a:t>đã</a:t>
            </a:r>
            <a:r>
              <a:rPr lang="en-US" sz="2800" dirty="0">
                <a:solidFill>
                  <a:srgbClr val="FFFFFF"/>
                </a:solidFill>
                <a:latin typeface="Arial" panose="020B0604020202020204"/>
              </a:rPr>
              <a:t> </a:t>
            </a:r>
            <a:r>
              <a:rPr lang="en-US" sz="2800" dirty="0" err="1">
                <a:solidFill>
                  <a:srgbClr val="FFFFFF"/>
                </a:solidFill>
                <a:latin typeface="Arial" panose="020B0604020202020204"/>
              </a:rPr>
              <a:t>bảo</a:t>
            </a:r>
            <a:r>
              <a:rPr lang="en-US" sz="2800" dirty="0">
                <a:solidFill>
                  <a:srgbClr val="FFFFFF"/>
                </a:solidFill>
                <a:latin typeface="Arial" panose="020B0604020202020204"/>
              </a:rPr>
              <a:t> </a:t>
            </a:r>
            <a:r>
              <a:rPr lang="en-US" sz="2800" dirty="0" err="1">
                <a:solidFill>
                  <a:srgbClr val="FFFFFF"/>
                </a:solidFill>
                <a:latin typeface="Arial" panose="020B0604020202020204"/>
              </a:rPr>
              <a:t>vệ</a:t>
            </a:r>
            <a:r>
              <a:rPr lang="en-US" sz="2800" dirty="0">
                <a:solidFill>
                  <a:srgbClr val="FFFFFF"/>
                </a:solidFill>
                <a:latin typeface="Arial" panose="020B0604020202020204"/>
              </a:rPr>
              <a:t> </a:t>
            </a:r>
            <a:r>
              <a:rPr lang="en-US" sz="2800" dirty="0" err="1">
                <a:solidFill>
                  <a:srgbClr val="FFFFFF"/>
                </a:solidFill>
                <a:latin typeface="Arial" panose="020B0604020202020204"/>
              </a:rPr>
              <a:t>vững</a:t>
            </a:r>
            <a:r>
              <a:rPr lang="en-US" sz="2800" dirty="0">
                <a:solidFill>
                  <a:srgbClr val="FFFFFF"/>
                </a:solidFill>
                <a:latin typeface="Arial" panose="020B0604020202020204"/>
              </a:rPr>
              <a:t> </a:t>
            </a:r>
            <a:r>
              <a:rPr lang="en-US" sz="2800" dirty="0" err="1">
                <a:solidFill>
                  <a:srgbClr val="FFFFFF"/>
                </a:solidFill>
                <a:latin typeface="Arial" panose="020B0604020202020204"/>
              </a:rPr>
              <a:t>chắc</a:t>
            </a:r>
            <a:r>
              <a:rPr lang="en-US" sz="2800" dirty="0">
                <a:solidFill>
                  <a:srgbClr val="FFFFFF"/>
                </a:solidFill>
                <a:latin typeface="Arial" panose="020B0604020202020204"/>
              </a:rPr>
              <a:t> </a:t>
            </a:r>
            <a:r>
              <a:rPr lang="en-US" sz="2800" dirty="0" err="1">
                <a:solidFill>
                  <a:srgbClr val="FFFFFF"/>
                </a:solidFill>
                <a:latin typeface="Arial" panose="020B0604020202020204"/>
              </a:rPr>
              <a:t>độc</a:t>
            </a:r>
            <a:r>
              <a:rPr lang="en-US" sz="2800" dirty="0">
                <a:solidFill>
                  <a:srgbClr val="FFFFFF"/>
                </a:solidFill>
                <a:latin typeface="Arial" panose="020B0604020202020204"/>
              </a:rPr>
              <a:t> </a:t>
            </a:r>
            <a:r>
              <a:rPr lang="en-US" sz="2800" dirty="0" err="1">
                <a:solidFill>
                  <a:srgbClr val="FFFFFF"/>
                </a:solidFill>
                <a:latin typeface="Arial" panose="020B0604020202020204"/>
              </a:rPr>
              <a:t>lập</a:t>
            </a:r>
            <a:r>
              <a:rPr lang="en-US" sz="2800" dirty="0">
                <a:solidFill>
                  <a:srgbClr val="FFFFFF"/>
                </a:solidFill>
                <a:latin typeface="Arial" panose="020B0604020202020204"/>
              </a:rPr>
              <a:t>, </a:t>
            </a:r>
            <a:r>
              <a:rPr lang="en-US" sz="2800" dirty="0" err="1">
                <a:solidFill>
                  <a:srgbClr val="FFFFFF"/>
                </a:solidFill>
                <a:latin typeface="Arial" panose="020B0604020202020204"/>
              </a:rPr>
              <a:t>chủ</a:t>
            </a:r>
            <a:r>
              <a:rPr lang="en-US" sz="2800" dirty="0">
                <a:solidFill>
                  <a:srgbClr val="FFFFFF"/>
                </a:solidFill>
                <a:latin typeface="Arial" panose="020B0604020202020204"/>
              </a:rPr>
              <a:t> </a:t>
            </a:r>
            <a:r>
              <a:rPr lang="en-US" sz="2800" dirty="0" err="1">
                <a:solidFill>
                  <a:srgbClr val="FFFFFF"/>
                </a:solidFill>
                <a:latin typeface="Arial" panose="020B0604020202020204"/>
              </a:rPr>
              <a:t>quyền</a:t>
            </a:r>
            <a:r>
              <a:rPr lang="en-US" sz="2800" dirty="0">
                <a:solidFill>
                  <a:srgbClr val="FFFFFF"/>
                </a:solidFill>
                <a:latin typeface="Arial" panose="020B0604020202020204"/>
              </a:rPr>
              <a:t>, </a:t>
            </a:r>
            <a:r>
              <a:rPr lang="en-US" sz="2800" dirty="0" err="1">
                <a:solidFill>
                  <a:srgbClr val="FFFFFF"/>
                </a:solidFill>
                <a:latin typeface="Arial" panose="020B0604020202020204"/>
              </a:rPr>
              <a:t>thống</a:t>
            </a:r>
            <a:r>
              <a:rPr lang="en-US" sz="2800" dirty="0">
                <a:solidFill>
                  <a:srgbClr val="FFFFFF"/>
                </a:solidFill>
                <a:latin typeface="Arial" panose="020B0604020202020204"/>
              </a:rPr>
              <a:t> </a:t>
            </a:r>
            <a:r>
              <a:rPr lang="en-US" sz="2800" dirty="0" err="1">
                <a:solidFill>
                  <a:srgbClr val="FFFFFF"/>
                </a:solidFill>
                <a:latin typeface="Arial" panose="020B0604020202020204"/>
              </a:rPr>
              <a:t>nhất</a:t>
            </a:r>
            <a:r>
              <a:rPr lang="en-US" sz="2800" dirty="0">
                <a:solidFill>
                  <a:srgbClr val="FFFFFF"/>
                </a:solidFill>
                <a:latin typeface="Arial" panose="020B0604020202020204"/>
              </a:rPr>
              <a:t> </a:t>
            </a:r>
            <a:r>
              <a:rPr lang="en-US" sz="2800" dirty="0" err="1">
                <a:solidFill>
                  <a:srgbClr val="FFFFFF"/>
                </a:solidFill>
                <a:latin typeface="Arial" panose="020B0604020202020204"/>
              </a:rPr>
              <a:t>và</a:t>
            </a:r>
            <a:r>
              <a:rPr lang="en-US" sz="2800" dirty="0">
                <a:solidFill>
                  <a:srgbClr val="FFFFFF"/>
                </a:solidFill>
                <a:latin typeface="Arial" panose="020B0604020202020204"/>
              </a:rPr>
              <a:t> </a:t>
            </a:r>
            <a:r>
              <a:rPr lang="en-US" sz="2800" dirty="0" err="1">
                <a:solidFill>
                  <a:srgbClr val="FFFFFF"/>
                </a:solidFill>
                <a:latin typeface="Arial" panose="020B0604020202020204"/>
              </a:rPr>
              <a:t>toàn</a:t>
            </a:r>
            <a:r>
              <a:rPr lang="en-US" sz="2800" dirty="0">
                <a:solidFill>
                  <a:srgbClr val="FFFFFF"/>
                </a:solidFill>
                <a:latin typeface="Arial" panose="020B0604020202020204"/>
              </a:rPr>
              <a:t> </a:t>
            </a:r>
            <a:r>
              <a:rPr lang="en-US" sz="2800" dirty="0" err="1">
                <a:solidFill>
                  <a:srgbClr val="FFFFFF"/>
                </a:solidFill>
                <a:latin typeface="Arial" panose="020B0604020202020204"/>
              </a:rPr>
              <a:t>vẹn</a:t>
            </a:r>
            <a:r>
              <a:rPr lang="en-US" sz="2800" dirty="0">
                <a:solidFill>
                  <a:srgbClr val="FFFFFF"/>
                </a:solidFill>
                <a:latin typeface="Arial" panose="020B0604020202020204"/>
              </a:rPr>
              <a:t> </a:t>
            </a:r>
            <a:r>
              <a:rPr lang="en-US" sz="2800" dirty="0" err="1">
                <a:solidFill>
                  <a:srgbClr val="FFFFFF"/>
                </a:solidFill>
                <a:latin typeface="Arial" panose="020B0604020202020204"/>
              </a:rPr>
              <a:t>lãnh</a:t>
            </a:r>
            <a:r>
              <a:rPr lang="en-US" sz="2800" dirty="0">
                <a:solidFill>
                  <a:srgbClr val="FFFFFF"/>
                </a:solidFill>
                <a:latin typeface="Arial" panose="020B0604020202020204"/>
              </a:rPr>
              <a:t> </a:t>
            </a:r>
            <a:r>
              <a:rPr lang="en-US" sz="2800" dirty="0" err="1">
                <a:solidFill>
                  <a:srgbClr val="FFFFFF"/>
                </a:solidFill>
                <a:latin typeface="Arial" panose="020B0604020202020204"/>
              </a:rPr>
              <a:t>thổ</a:t>
            </a:r>
            <a:r>
              <a:rPr lang="en-US" sz="2800" dirty="0">
                <a:solidFill>
                  <a:srgbClr val="FFFFFF"/>
                </a:solidFill>
                <a:latin typeface="Arial" panose="020B0604020202020204"/>
              </a:rPr>
              <a:t>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Tổ</a:t>
            </a:r>
            <a:r>
              <a:rPr lang="en-US" sz="2800" dirty="0">
                <a:solidFill>
                  <a:srgbClr val="FFFFFF"/>
                </a:solidFill>
                <a:latin typeface="Arial" panose="020B0604020202020204"/>
              </a:rPr>
              <a:t> </a:t>
            </a:r>
            <a:r>
              <a:rPr lang="en-US" sz="2800" dirty="0" err="1">
                <a:solidFill>
                  <a:srgbClr val="FFFFFF"/>
                </a:solidFill>
                <a:latin typeface="Arial" panose="020B0604020202020204"/>
              </a:rPr>
              <a:t>quốc</a:t>
            </a:r>
            <a:r>
              <a:rPr lang="en-US" sz="2800" dirty="0">
                <a:solidFill>
                  <a:srgbClr val="FFFFFF"/>
                </a:solidFill>
                <a:latin typeface="Arial" panose="020B0604020202020204"/>
              </a:rPr>
              <a:t>.</a:t>
            </a:r>
          </a:p>
        </p:txBody>
      </p:sp>
      <p:sp>
        <p:nvSpPr>
          <p:cNvPr id="11" name="Freeform 11"/>
          <p:cNvSpPr/>
          <p:nvPr/>
        </p:nvSpPr>
        <p:spPr>
          <a:xfrm>
            <a:off x="5504925" y="4351361"/>
            <a:ext cx="2069140" cy="1858939"/>
          </a:xfrm>
          <a:custGeom>
            <a:avLst/>
            <a:gdLst/>
            <a:ahLst/>
            <a:cxnLst/>
            <a:rect l="l" t="t" r="r" b="b"/>
            <a:pathLst>
              <a:path w="7412316" h="5559237">
                <a:moveTo>
                  <a:pt x="0" y="0"/>
                </a:moveTo>
                <a:lnTo>
                  <a:pt x="7412317" y="0"/>
                </a:lnTo>
                <a:lnTo>
                  <a:pt x="7412317" y="5559237"/>
                </a:lnTo>
                <a:lnTo>
                  <a:pt x="0" y="5559237"/>
                </a:lnTo>
                <a:lnTo>
                  <a:pt x="0" y="0"/>
                </a:lnTo>
                <a:close/>
              </a:path>
            </a:pathLst>
          </a:custGeom>
          <a:blipFill>
            <a:blip r:embed="rId5"/>
            <a:stretch>
              <a:fillRect/>
            </a:stretch>
          </a:blipFill>
        </p:spPr>
      </p:sp>
      <p:cxnSp>
        <p:nvCxnSpPr>
          <p:cNvPr id="27" name="Straight Arrow Connector 26"/>
          <p:cNvCxnSpPr/>
          <p:nvPr/>
        </p:nvCxnSpPr>
        <p:spPr>
          <a:xfrm>
            <a:off x="4191000" y="5448301"/>
            <a:ext cx="1313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58040" y="2344796"/>
            <a:ext cx="2442648" cy="1449184"/>
          </a:xfrm>
          <a:prstGeom prst="rect">
            <a:avLst/>
          </a:prstGeom>
        </p:spPr>
      </p:pic>
      <p:sp>
        <p:nvSpPr>
          <p:cNvPr id="24" name="Rectangle 23"/>
          <p:cNvSpPr/>
          <p:nvPr/>
        </p:nvSpPr>
        <p:spPr>
          <a:xfrm>
            <a:off x="7772400" y="4351361"/>
            <a:ext cx="9728288" cy="18571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ts val="4480"/>
              </a:lnSpc>
            </a:pPr>
            <a:r>
              <a:rPr lang="en-US" sz="2800" dirty="0" err="1" smtClean="0">
                <a:solidFill>
                  <a:srgbClr val="FFFFFF"/>
                </a:solidFill>
                <a:latin typeface="Arial" panose="020B0604020202020204"/>
              </a:rPr>
              <a:t>Phân</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định</a:t>
            </a:r>
            <a:r>
              <a:rPr lang="en-US" sz="2800" dirty="0">
                <a:solidFill>
                  <a:srgbClr val="FFFFFF"/>
                </a:solidFill>
                <a:latin typeface="Arial" panose="020B0604020202020204"/>
              </a:rPr>
              <a:t> ở </a:t>
            </a:r>
            <a:r>
              <a:rPr lang="en-US" sz="2800" dirty="0" err="1">
                <a:solidFill>
                  <a:srgbClr val="FFFFFF"/>
                </a:solidFill>
                <a:latin typeface="Arial" panose="020B0604020202020204"/>
              </a:rPr>
              <a:t>Vịnh</a:t>
            </a:r>
            <a:r>
              <a:rPr lang="en-US" sz="2800" dirty="0">
                <a:solidFill>
                  <a:srgbClr val="FFFFFF"/>
                </a:solidFill>
                <a:latin typeface="Arial" panose="020B0604020202020204"/>
              </a:rPr>
              <a:t> </a:t>
            </a:r>
            <a:r>
              <a:rPr lang="en-US" sz="2800" dirty="0" err="1">
                <a:solidFill>
                  <a:srgbClr val="FFFFFF"/>
                </a:solidFill>
                <a:latin typeface="Arial" panose="020B0604020202020204"/>
              </a:rPr>
              <a:t>Bắc</a:t>
            </a:r>
            <a:r>
              <a:rPr lang="en-US" sz="2800" dirty="0">
                <a:solidFill>
                  <a:srgbClr val="FFFFFF"/>
                </a:solidFill>
                <a:latin typeface="Arial" panose="020B0604020202020204"/>
              </a:rPr>
              <a:t> </a:t>
            </a:r>
            <a:r>
              <a:rPr lang="en-US" sz="2800" dirty="0" err="1">
                <a:solidFill>
                  <a:srgbClr val="FFFFFF"/>
                </a:solidFill>
                <a:latin typeface="Arial" panose="020B0604020202020204"/>
              </a:rPr>
              <a:t>Bộ</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Trung</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Quốc</a:t>
            </a:r>
            <a:endParaRPr lang="en-US" sz="2800" dirty="0">
              <a:solidFill>
                <a:srgbClr val="FFFFFF"/>
              </a:solidFill>
              <a:latin typeface="Arial" panose="020B0604020202020204"/>
            </a:endParaRPr>
          </a:p>
          <a:p>
            <a:pPr algn="ctr">
              <a:lnSpc>
                <a:spcPts val="4480"/>
              </a:lnSpc>
            </a:pPr>
            <a:r>
              <a:rPr lang="en-US" sz="2800" dirty="0" smtClean="0">
                <a:solidFill>
                  <a:srgbClr val="FFFFFF"/>
                </a:solidFill>
                <a:latin typeface="Arial" panose="020B0604020202020204"/>
              </a:rPr>
              <a:t> </a:t>
            </a:r>
            <a:r>
              <a:rPr lang="en-US" sz="2800" dirty="0" err="1">
                <a:solidFill>
                  <a:srgbClr val="FFFFFF"/>
                </a:solidFill>
                <a:latin typeface="Arial" panose="020B0604020202020204"/>
              </a:rPr>
              <a:t>từng</a:t>
            </a:r>
            <a:r>
              <a:rPr lang="en-US" sz="2800" dirty="0">
                <a:solidFill>
                  <a:srgbClr val="FFFFFF"/>
                </a:solidFill>
                <a:latin typeface="Arial" panose="020B0604020202020204"/>
              </a:rPr>
              <a:t> </a:t>
            </a:r>
            <a:r>
              <a:rPr lang="en-US" sz="2800" dirty="0" err="1">
                <a:solidFill>
                  <a:srgbClr val="FFFFFF"/>
                </a:solidFill>
                <a:latin typeface="Arial" panose="020B0604020202020204"/>
              </a:rPr>
              <a:t>bước</a:t>
            </a:r>
            <a:r>
              <a:rPr lang="en-US" sz="2800" dirty="0">
                <a:solidFill>
                  <a:srgbClr val="FFFFFF"/>
                </a:solidFill>
                <a:latin typeface="Arial" panose="020B0604020202020204"/>
              </a:rPr>
              <a:t> </a:t>
            </a:r>
            <a:r>
              <a:rPr lang="en-US" sz="2800" dirty="0" err="1">
                <a:solidFill>
                  <a:srgbClr val="FFFFFF"/>
                </a:solidFill>
                <a:latin typeface="Arial" panose="020B0604020202020204"/>
              </a:rPr>
              <a:t>hoàn</a:t>
            </a:r>
            <a:r>
              <a:rPr lang="en-US" sz="2800" dirty="0">
                <a:solidFill>
                  <a:srgbClr val="FFFFFF"/>
                </a:solidFill>
                <a:latin typeface="Arial" panose="020B0604020202020204"/>
              </a:rPr>
              <a:t> </a:t>
            </a:r>
            <a:r>
              <a:rPr lang="en-US" sz="2800" dirty="0" err="1">
                <a:solidFill>
                  <a:srgbClr val="FFFFFF"/>
                </a:solidFill>
                <a:latin typeface="Arial" panose="020B0604020202020204"/>
              </a:rPr>
              <a:t>thiện</a:t>
            </a:r>
            <a:r>
              <a:rPr lang="en-US" sz="2800" dirty="0">
                <a:solidFill>
                  <a:srgbClr val="FFFFFF"/>
                </a:solidFill>
                <a:latin typeface="Arial" panose="020B0604020202020204"/>
              </a:rPr>
              <a:t> </a:t>
            </a:r>
            <a:r>
              <a:rPr lang="en-US" sz="2800" dirty="0" err="1">
                <a:solidFill>
                  <a:srgbClr val="FFFFFF"/>
                </a:solidFill>
                <a:latin typeface="Arial" panose="020B0604020202020204"/>
              </a:rPr>
              <a:t>việc</a:t>
            </a:r>
            <a:r>
              <a:rPr lang="en-US" sz="2800" dirty="0">
                <a:solidFill>
                  <a:srgbClr val="FFFFFF"/>
                </a:solidFill>
                <a:latin typeface="Arial" panose="020B0604020202020204"/>
              </a:rPr>
              <a:t> </a:t>
            </a:r>
            <a:r>
              <a:rPr lang="en-US" sz="2800" dirty="0" err="1">
                <a:solidFill>
                  <a:srgbClr val="FFFFFF"/>
                </a:solidFill>
                <a:latin typeface="Arial" panose="020B0604020202020204"/>
              </a:rPr>
              <a:t>phân</a:t>
            </a:r>
            <a:r>
              <a:rPr lang="en-US" sz="2800" dirty="0">
                <a:solidFill>
                  <a:srgbClr val="FFFFFF"/>
                </a:solidFill>
                <a:latin typeface="Arial" panose="020B0604020202020204"/>
              </a:rPr>
              <a:t> </a:t>
            </a:r>
            <a:r>
              <a:rPr lang="en-US" sz="2800" dirty="0" err="1">
                <a:solidFill>
                  <a:srgbClr val="FFFFFF"/>
                </a:solidFill>
                <a:latin typeface="Arial" panose="020B0604020202020204"/>
              </a:rPr>
              <a:t>giới</a:t>
            </a:r>
            <a:r>
              <a:rPr lang="en-US" sz="2800" dirty="0">
                <a:solidFill>
                  <a:srgbClr val="FFFFFF"/>
                </a:solidFill>
                <a:latin typeface="Arial" panose="020B0604020202020204"/>
              </a:rPr>
              <a:t>, </a:t>
            </a:r>
            <a:r>
              <a:rPr lang="en-US" sz="2800" dirty="0" err="1">
                <a:solidFill>
                  <a:srgbClr val="FFFFFF"/>
                </a:solidFill>
                <a:latin typeface="Arial" panose="020B0604020202020204"/>
              </a:rPr>
              <a:t>cắm</a:t>
            </a:r>
            <a:r>
              <a:rPr lang="en-US" sz="2800" dirty="0">
                <a:solidFill>
                  <a:srgbClr val="FFFFFF"/>
                </a:solidFill>
                <a:latin typeface="Arial" panose="020B0604020202020204"/>
              </a:rPr>
              <a:t> </a:t>
            </a:r>
            <a:r>
              <a:rPr lang="en-US" sz="2800" dirty="0" err="1">
                <a:solidFill>
                  <a:srgbClr val="FFFFFF"/>
                </a:solidFill>
                <a:latin typeface="Arial" panose="020B0604020202020204"/>
              </a:rPr>
              <a:t>mốc</a:t>
            </a:r>
            <a:r>
              <a:rPr lang="en-US" sz="2800" dirty="0">
                <a:solidFill>
                  <a:srgbClr val="FFFFFF"/>
                </a:solidFill>
                <a:latin typeface="Arial" panose="020B0604020202020204"/>
              </a:rPr>
              <a:t> </a:t>
            </a:r>
            <a:r>
              <a:rPr lang="en-US" sz="2800" dirty="0" err="1">
                <a:solidFill>
                  <a:srgbClr val="FFFFFF"/>
                </a:solidFill>
                <a:latin typeface="Arial" panose="020B0604020202020204"/>
              </a:rPr>
              <a:t>đường</a:t>
            </a:r>
            <a:r>
              <a:rPr lang="en-US" sz="2800" dirty="0">
                <a:solidFill>
                  <a:srgbClr val="FFFFFF"/>
                </a:solidFill>
                <a:latin typeface="Arial" panose="020B0604020202020204"/>
              </a:rPr>
              <a:t> </a:t>
            </a:r>
            <a:r>
              <a:rPr lang="en-US" sz="2800" dirty="0" err="1">
                <a:solidFill>
                  <a:srgbClr val="FFFFFF"/>
                </a:solidFill>
                <a:latin typeface="Arial" panose="020B0604020202020204"/>
              </a:rPr>
              <a:t>biên</a:t>
            </a:r>
            <a:r>
              <a:rPr lang="en-US" sz="2800" dirty="0">
                <a:solidFill>
                  <a:srgbClr val="FFFFFF"/>
                </a:solidFill>
                <a:latin typeface="Arial" panose="020B0604020202020204"/>
              </a:rPr>
              <a:t> </a:t>
            </a:r>
            <a:r>
              <a:rPr lang="en-US" sz="2800" dirty="0" err="1">
                <a:solidFill>
                  <a:srgbClr val="FFFFFF"/>
                </a:solidFill>
                <a:latin typeface="Arial" panose="020B0604020202020204"/>
              </a:rPr>
              <a:t>giới</a:t>
            </a:r>
            <a:r>
              <a:rPr lang="en-US" sz="2800" dirty="0">
                <a:solidFill>
                  <a:srgbClr val="FFFFFF"/>
                </a:solidFill>
                <a:latin typeface="Arial" panose="020B0604020202020204"/>
              </a:rPr>
              <a:t> </a:t>
            </a:r>
            <a:r>
              <a:rPr lang="en-US" sz="2800" dirty="0" err="1">
                <a:solidFill>
                  <a:srgbClr val="FFFFFF"/>
                </a:solidFill>
                <a:latin typeface="Arial" panose="020B0604020202020204"/>
              </a:rPr>
              <a:t>trên</a:t>
            </a:r>
            <a:r>
              <a:rPr lang="en-US" sz="2800" dirty="0">
                <a:solidFill>
                  <a:srgbClr val="FFFFFF"/>
                </a:solidFill>
                <a:latin typeface="Arial" panose="020B0604020202020204"/>
              </a:rPr>
              <a:t> </a:t>
            </a:r>
            <a:r>
              <a:rPr lang="en-US" sz="2800" dirty="0" err="1">
                <a:solidFill>
                  <a:srgbClr val="FFFFFF"/>
                </a:solidFill>
                <a:latin typeface="Arial" panose="020B0604020202020204"/>
              </a:rPr>
              <a:t>bộ</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Lào</a:t>
            </a:r>
            <a:r>
              <a:rPr lang="en-US" sz="2800" dirty="0">
                <a:solidFill>
                  <a:srgbClr val="FFFFFF"/>
                </a:solidFill>
                <a:latin typeface="Arial" panose="020B0604020202020204"/>
              </a:rPr>
              <a:t>, </a:t>
            </a:r>
            <a:r>
              <a:rPr lang="en-US" sz="2800" dirty="0" err="1">
                <a:solidFill>
                  <a:srgbClr val="FFFFFF"/>
                </a:solidFill>
                <a:latin typeface="Arial" panose="020B0604020202020204"/>
              </a:rPr>
              <a:t>Campuchia</a:t>
            </a:r>
            <a:r>
              <a:rPr lang="en-US" sz="2800" dirty="0">
                <a:solidFill>
                  <a:srgbClr val="FFFFFF"/>
                </a:solidFill>
                <a:latin typeface="Arial" panose="020B0604020202020204"/>
              </a:rPr>
              <a:t>.</a:t>
            </a:r>
          </a:p>
        </p:txBody>
      </p:sp>
      <p:cxnSp>
        <p:nvCxnSpPr>
          <p:cNvPr id="20" name="Straight Arrow Connector 19"/>
          <p:cNvCxnSpPr/>
          <p:nvPr/>
        </p:nvCxnSpPr>
        <p:spPr>
          <a:xfrm>
            <a:off x="4209523" y="5461286"/>
            <a:ext cx="1276877" cy="1726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505074" y="6664530"/>
            <a:ext cx="9365411" cy="2746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4480"/>
              </a:lnSpc>
            </a:pPr>
            <a:r>
              <a:rPr lang="en-US" sz="2800" dirty="0" err="1" smtClean="0">
                <a:solidFill>
                  <a:srgbClr val="FFFFFF"/>
                </a:solidFill>
                <a:latin typeface="Arial" panose="020B0604020202020204"/>
              </a:rPr>
              <a:t>Đẩy</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mạnh</a:t>
            </a:r>
            <a:r>
              <a:rPr lang="en-US" sz="2800" dirty="0">
                <a:solidFill>
                  <a:srgbClr val="FFFFFF"/>
                </a:solidFill>
                <a:latin typeface="Arial" panose="020B0604020202020204"/>
              </a:rPr>
              <a:t> </a:t>
            </a:r>
            <a:r>
              <a:rPr lang="en-US" sz="2800" dirty="0" err="1">
                <a:solidFill>
                  <a:srgbClr val="FFFFFF"/>
                </a:solidFill>
                <a:latin typeface="Arial" panose="020B0604020202020204"/>
              </a:rPr>
              <a:t>đấu</a:t>
            </a:r>
            <a:r>
              <a:rPr lang="en-US" sz="2800" dirty="0">
                <a:solidFill>
                  <a:srgbClr val="FFFFFF"/>
                </a:solidFill>
                <a:latin typeface="Arial" panose="020B0604020202020204"/>
              </a:rPr>
              <a:t> </a:t>
            </a:r>
            <a:r>
              <a:rPr lang="en-US" sz="2800" dirty="0" err="1">
                <a:solidFill>
                  <a:srgbClr val="FFFFFF"/>
                </a:solidFill>
                <a:latin typeface="Arial" panose="020B0604020202020204"/>
              </a:rPr>
              <a:t>tranh</a:t>
            </a:r>
            <a:r>
              <a:rPr lang="en-US" sz="2800" dirty="0">
                <a:solidFill>
                  <a:srgbClr val="FFFFFF"/>
                </a:solidFill>
                <a:latin typeface="Arial" panose="020B0604020202020204"/>
              </a:rPr>
              <a:t> </a:t>
            </a:r>
            <a:r>
              <a:rPr lang="en-US" sz="2800" dirty="0" err="1">
                <a:solidFill>
                  <a:srgbClr val="FFFFFF"/>
                </a:solidFill>
                <a:latin typeface="Arial" panose="020B0604020202020204"/>
              </a:rPr>
              <a:t>làm</a:t>
            </a:r>
            <a:r>
              <a:rPr lang="en-US" sz="2800" dirty="0">
                <a:solidFill>
                  <a:srgbClr val="FFFFFF"/>
                </a:solidFill>
                <a:latin typeface="Arial" panose="020B0604020202020204"/>
              </a:rPr>
              <a:t> </a:t>
            </a:r>
            <a:r>
              <a:rPr lang="en-US" sz="2800" dirty="0" err="1">
                <a:solidFill>
                  <a:srgbClr val="FFFFFF"/>
                </a:solidFill>
                <a:latin typeface="Arial" panose="020B0604020202020204"/>
              </a:rPr>
              <a:t>thất</a:t>
            </a:r>
            <a:r>
              <a:rPr lang="en-US" sz="2800" dirty="0">
                <a:solidFill>
                  <a:srgbClr val="FFFFFF"/>
                </a:solidFill>
                <a:latin typeface="Arial" panose="020B0604020202020204"/>
              </a:rPr>
              <a:t> </a:t>
            </a:r>
            <a:r>
              <a:rPr lang="en-US" sz="2800" dirty="0" err="1">
                <a:solidFill>
                  <a:srgbClr val="FFFFFF"/>
                </a:solidFill>
                <a:latin typeface="Arial" panose="020B0604020202020204"/>
              </a:rPr>
              <a:t>bại</a:t>
            </a:r>
            <a:r>
              <a:rPr lang="en-US" sz="2800" dirty="0">
                <a:solidFill>
                  <a:srgbClr val="FFFFFF"/>
                </a:solidFill>
                <a:latin typeface="Arial" panose="020B0604020202020204"/>
              </a:rPr>
              <a:t> </a:t>
            </a:r>
            <a:r>
              <a:rPr lang="en-US" sz="2800" dirty="0" err="1">
                <a:solidFill>
                  <a:srgbClr val="FFFFFF"/>
                </a:solidFill>
                <a:latin typeface="Arial" panose="020B0604020202020204"/>
              </a:rPr>
              <a:t>âm</a:t>
            </a:r>
            <a:r>
              <a:rPr lang="en-US" sz="2800" dirty="0">
                <a:solidFill>
                  <a:srgbClr val="FFFFFF"/>
                </a:solidFill>
                <a:latin typeface="Arial" panose="020B0604020202020204"/>
              </a:rPr>
              <a:t> </a:t>
            </a:r>
            <a:r>
              <a:rPr lang="en-US" sz="2800" dirty="0" err="1">
                <a:solidFill>
                  <a:srgbClr val="FFFFFF"/>
                </a:solidFill>
                <a:latin typeface="Arial" panose="020B0604020202020204"/>
              </a:rPr>
              <a:t>mưu</a:t>
            </a:r>
            <a:r>
              <a:rPr lang="en-US" sz="2800" dirty="0">
                <a:solidFill>
                  <a:srgbClr val="FFFFFF"/>
                </a:solidFill>
                <a:latin typeface="Arial" panose="020B0604020202020204"/>
              </a:rPr>
              <a:t> “</a:t>
            </a:r>
            <a:r>
              <a:rPr lang="en-US" sz="2800" dirty="0" err="1">
                <a:solidFill>
                  <a:srgbClr val="FFFFFF"/>
                </a:solidFill>
                <a:latin typeface="Arial" panose="020B0604020202020204"/>
              </a:rPr>
              <a:t>diễn</a:t>
            </a:r>
            <a:r>
              <a:rPr lang="en-US" sz="2800" dirty="0">
                <a:solidFill>
                  <a:srgbClr val="FFFFFF"/>
                </a:solidFill>
                <a:latin typeface="Arial" panose="020B0604020202020204"/>
              </a:rPr>
              <a:t> </a:t>
            </a:r>
            <a:r>
              <a:rPr lang="en-US" sz="2800" dirty="0" err="1">
                <a:solidFill>
                  <a:srgbClr val="FFFFFF"/>
                </a:solidFill>
                <a:latin typeface="Arial" panose="020B0604020202020204"/>
              </a:rPr>
              <a:t>biến</a:t>
            </a:r>
            <a:r>
              <a:rPr lang="en-US" sz="2800" dirty="0">
                <a:solidFill>
                  <a:srgbClr val="FFFFFF"/>
                </a:solidFill>
                <a:latin typeface="Arial" panose="020B0604020202020204"/>
              </a:rPr>
              <a:t> </a:t>
            </a:r>
            <a:r>
              <a:rPr lang="en-US" sz="2800" dirty="0" err="1">
                <a:solidFill>
                  <a:srgbClr val="FFFFFF"/>
                </a:solidFill>
                <a:latin typeface="Arial" panose="020B0604020202020204"/>
              </a:rPr>
              <a:t>hòa</a:t>
            </a:r>
            <a:r>
              <a:rPr lang="en-US" sz="2800" dirty="0">
                <a:solidFill>
                  <a:srgbClr val="FFFFFF"/>
                </a:solidFill>
                <a:latin typeface="Arial" panose="020B0604020202020204"/>
              </a:rPr>
              <a:t> </a:t>
            </a:r>
            <a:r>
              <a:rPr lang="en-US" sz="2800" dirty="0" err="1">
                <a:solidFill>
                  <a:srgbClr val="FFFFFF"/>
                </a:solidFill>
                <a:latin typeface="Arial" panose="020B0604020202020204"/>
              </a:rPr>
              <a:t>bình</a:t>
            </a:r>
            <a:r>
              <a:rPr lang="en-US" sz="2800" dirty="0">
                <a:solidFill>
                  <a:srgbClr val="FFFFFF"/>
                </a:solidFill>
                <a:latin typeface="Arial" panose="020B0604020202020204"/>
              </a:rPr>
              <a:t>”, </a:t>
            </a:r>
            <a:r>
              <a:rPr lang="en-US" sz="2800" dirty="0" err="1">
                <a:solidFill>
                  <a:srgbClr val="FFFFFF"/>
                </a:solidFill>
                <a:latin typeface="Arial" panose="020B0604020202020204"/>
              </a:rPr>
              <a:t>hoạt</a:t>
            </a:r>
            <a:r>
              <a:rPr lang="en-US" sz="2800" dirty="0">
                <a:solidFill>
                  <a:srgbClr val="FFFFFF"/>
                </a:solidFill>
                <a:latin typeface="Arial" panose="020B0604020202020204"/>
              </a:rPr>
              <a:t> </a:t>
            </a:r>
            <a:r>
              <a:rPr lang="en-US" sz="2800" dirty="0" err="1">
                <a:solidFill>
                  <a:srgbClr val="FFFFFF"/>
                </a:solidFill>
                <a:latin typeface="Arial" panose="020B0604020202020204"/>
              </a:rPr>
              <a:t>động</a:t>
            </a:r>
            <a:r>
              <a:rPr lang="en-US" sz="2800" dirty="0">
                <a:solidFill>
                  <a:srgbClr val="FFFFFF"/>
                </a:solidFill>
                <a:latin typeface="Arial" panose="020B0604020202020204"/>
              </a:rPr>
              <a:t> </a:t>
            </a:r>
            <a:r>
              <a:rPr lang="en-US" sz="2800" dirty="0" err="1">
                <a:solidFill>
                  <a:srgbClr val="FFFFFF"/>
                </a:solidFill>
                <a:latin typeface="Arial" panose="020B0604020202020204"/>
              </a:rPr>
              <a:t>phá</a:t>
            </a:r>
            <a:r>
              <a:rPr lang="en-US" sz="2800" dirty="0">
                <a:solidFill>
                  <a:srgbClr val="FFFFFF"/>
                </a:solidFill>
                <a:latin typeface="Arial" panose="020B0604020202020204"/>
              </a:rPr>
              <a:t> </a:t>
            </a:r>
            <a:r>
              <a:rPr lang="en-US" sz="2800" dirty="0" err="1">
                <a:solidFill>
                  <a:srgbClr val="FFFFFF"/>
                </a:solidFill>
                <a:latin typeface="Arial" panose="020B0604020202020204"/>
              </a:rPr>
              <a:t>hoại</a:t>
            </a:r>
            <a:r>
              <a:rPr lang="en-US" sz="2800" dirty="0">
                <a:solidFill>
                  <a:srgbClr val="FFFFFF"/>
                </a:solidFill>
                <a:latin typeface="Arial" panose="020B0604020202020204"/>
              </a:rPr>
              <a:t>, </a:t>
            </a:r>
            <a:r>
              <a:rPr lang="en-US" sz="2800" dirty="0" err="1">
                <a:solidFill>
                  <a:srgbClr val="FFFFFF"/>
                </a:solidFill>
                <a:latin typeface="Arial" panose="020B0604020202020204"/>
              </a:rPr>
              <a:t>gây</a:t>
            </a:r>
            <a:r>
              <a:rPr lang="en-US" sz="2800" dirty="0">
                <a:solidFill>
                  <a:srgbClr val="FFFFFF"/>
                </a:solidFill>
                <a:latin typeface="Arial" panose="020B0604020202020204"/>
              </a:rPr>
              <a:t> </a:t>
            </a:r>
            <a:r>
              <a:rPr lang="en-US" sz="2800" dirty="0" err="1">
                <a:solidFill>
                  <a:srgbClr val="FFFFFF"/>
                </a:solidFill>
                <a:latin typeface="Arial" panose="020B0604020202020204"/>
              </a:rPr>
              <a:t>rối</a:t>
            </a:r>
            <a:r>
              <a:rPr lang="en-US" sz="2800" dirty="0">
                <a:solidFill>
                  <a:srgbClr val="FFFFFF"/>
                </a:solidFill>
                <a:latin typeface="Arial" panose="020B0604020202020204"/>
              </a:rPr>
              <a:t>, </a:t>
            </a:r>
            <a:r>
              <a:rPr lang="en-US" sz="2800" dirty="0" err="1">
                <a:solidFill>
                  <a:srgbClr val="FFFFFF"/>
                </a:solidFill>
                <a:latin typeface="Arial" panose="020B0604020202020204"/>
              </a:rPr>
              <a:t>bạo</a:t>
            </a:r>
            <a:r>
              <a:rPr lang="en-US" sz="2800" dirty="0">
                <a:solidFill>
                  <a:srgbClr val="FFFFFF"/>
                </a:solidFill>
                <a:latin typeface="Arial" panose="020B0604020202020204"/>
              </a:rPr>
              <a:t> </a:t>
            </a:r>
            <a:r>
              <a:rPr lang="en-US" sz="2800" dirty="0" err="1">
                <a:solidFill>
                  <a:srgbClr val="FFFFFF"/>
                </a:solidFill>
                <a:latin typeface="Arial" panose="020B0604020202020204"/>
              </a:rPr>
              <a:t>loạn</a:t>
            </a:r>
            <a:r>
              <a:rPr lang="en-US" sz="2800" dirty="0">
                <a:solidFill>
                  <a:srgbClr val="FFFFFF"/>
                </a:solidFill>
                <a:latin typeface="Arial" panose="020B0604020202020204"/>
              </a:rPr>
              <a:t> </a:t>
            </a:r>
            <a:r>
              <a:rPr lang="en-US" sz="2800" dirty="0" err="1">
                <a:solidFill>
                  <a:srgbClr val="FFFFFF"/>
                </a:solidFill>
                <a:latin typeface="Arial" panose="020B0604020202020204"/>
              </a:rPr>
              <a:t>lật</a:t>
            </a:r>
            <a:r>
              <a:rPr lang="en-US" sz="2800" dirty="0">
                <a:solidFill>
                  <a:srgbClr val="FFFFFF"/>
                </a:solidFill>
                <a:latin typeface="Arial" panose="020B0604020202020204"/>
              </a:rPr>
              <a:t> </a:t>
            </a:r>
            <a:r>
              <a:rPr lang="en-US" sz="2800" dirty="0" err="1">
                <a:solidFill>
                  <a:srgbClr val="FFFFFF"/>
                </a:solidFill>
                <a:latin typeface="Arial" panose="020B0604020202020204"/>
              </a:rPr>
              <a:t>đổ</a:t>
            </a:r>
            <a:r>
              <a:rPr lang="en-US" sz="2800" dirty="0">
                <a:solidFill>
                  <a:srgbClr val="FFFFFF"/>
                </a:solidFill>
                <a:latin typeface="Arial" panose="020B0604020202020204"/>
              </a:rPr>
              <a:t>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các</a:t>
            </a:r>
            <a:r>
              <a:rPr lang="en-US" sz="2800" dirty="0">
                <a:solidFill>
                  <a:srgbClr val="FFFFFF"/>
                </a:solidFill>
                <a:latin typeface="Arial" panose="020B0604020202020204"/>
              </a:rPr>
              <a:t> </a:t>
            </a:r>
            <a:r>
              <a:rPr lang="en-US" sz="2800" dirty="0" err="1">
                <a:solidFill>
                  <a:srgbClr val="FFFFFF"/>
                </a:solidFill>
                <a:latin typeface="Arial" panose="020B0604020202020204"/>
              </a:rPr>
              <a:t>thế</a:t>
            </a:r>
            <a:r>
              <a:rPr lang="en-US" sz="2800" dirty="0">
                <a:solidFill>
                  <a:srgbClr val="FFFFFF"/>
                </a:solidFill>
                <a:latin typeface="Arial" panose="020B0604020202020204"/>
              </a:rPr>
              <a:t> </a:t>
            </a:r>
            <a:r>
              <a:rPr lang="en-US" sz="2800" dirty="0" err="1">
                <a:solidFill>
                  <a:srgbClr val="FFFFFF"/>
                </a:solidFill>
                <a:latin typeface="Arial" panose="020B0604020202020204"/>
              </a:rPr>
              <a:t>lực</a:t>
            </a:r>
            <a:r>
              <a:rPr lang="en-US" sz="2800" dirty="0">
                <a:solidFill>
                  <a:srgbClr val="FFFFFF"/>
                </a:solidFill>
                <a:latin typeface="Arial" panose="020B0604020202020204"/>
              </a:rPr>
              <a:t> </a:t>
            </a:r>
            <a:r>
              <a:rPr lang="en-US" sz="2800" dirty="0" err="1">
                <a:solidFill>
                  <a:srgbClr val="FFFFFF"/>
                </a:solidFill>
                <a:latin typeface="Arial" panose="020B0604020202020204"/>
              </a:rPr>
              <a:t>thù</a:t>
            </a:r>
            <a:r>
              <a:rPr lang="en-US" sz="2800" dirty="0">
                <a:solidFill>
                  <a:srgbClr val="FFFFFF"/>
                </a:solidFill>
                <a:latin typeface="Arial" panose="020B0604020202020204"/>
              </a:rPr>
              <a:t> </a:t>
            </a:r>
            <a:r>
              <a:rPr lang="en-US" sz="2800" dirty="0" err="1">
                <a:solidFill>
                  <a:srgbClr val="FFFFFF"/>
                </a:solidFill>
                <a:latin typeface="Arial" panose="020B0604020202020204"/>
              </a:rPr>
              <a:t>địch</a:t>
            </a:r>
            <a:r>
              <a:rPr lang="en-US" sz="2800" dirty="0">
                <a:solidFill>
                  <a:srgbClr val="FFFFFF"/>
                </a:solidFill>
                <a:latin typeface="Arial" panose="020B0604020202020204"/>
              </a:rPr>
              <a:t>; </a:t>
            </a:r>
            <a:r>
              <a:rPr lang="en-US" sz="2800" dirty="0" err="1">
                <a:solidFill>
                  <a:srgbClr val="FFFFFF"/>
                </a:solidFill>
                <a:latin typeface="Arial" panose="020B0604020202020204"/>
              </a:rPr>
              <a:t>đối</a:t>
            </a:r>
            <a:r>
              <a:rPr lang="en-US" sz="2800" dirty="0">
                <a:solidFill>
                  <a:srgbClr val="FFFFFF"/>
                </a:solidFill>
                <a:latin typeface="Arial" panose="020B0604020202020204"/>
              </a:rPr>
              <a:t> </a:t>
            </a:r>
            <a:r>
              <a:rPr lang="en-US" sz="2800" dirty="0" err="1">
                <a:solidFill>
                  <a:srgbClr val="FFFFFF"/>
                </a:solidFill>
                <a:latin typeface="Arial" panose="020B0604020202020204"/>
              </a:rPr>
              <a:t>phó</a:t>
            </a:r>
            <a:r>
              <a:rPr lang="en-US" sz="2800" dirty="0">
                <a:solidFill>
                  <a:srgbClr val="FFFFFF"/>
                </a:solidFill>
                <a:latin typeface="Arial" panose="020B0604020202020204"/>
              </a:rPr>
              <a:t> </a:t>
            </a:r>
            <a:r>
              <a:rPr lang="en-US" sz="2800" dirty="0" err="1">
                <a:solidFill>
                  <a:srgbClr val="FFFFFF"/>
                </a:solidFill>
                <a:latin typeface="Arial" panose="020B0604020202020204"/>
              </a:rPr>
              <a:t>có</a:t>
            </a:r>
            <a:r>
              <a:rPr lang="en-US" sz="2800" dirty="0">
                <a:solidFill>
                  <a:srgbClr val="FFFFFF"/>
                </a:solidFill>
                <a:latin typeface="Arial" panose="020B0604020202020204"/>
              </a:rPr>
              <a:t> </a:t>
            </a:r>
            <a:r>
              <a:rPr lang="en-US" sz="2800" dirty="0" err="1">
                <a:solidFill>
                  <a:srgbClr val="FFFFFF"/>
                </a:solidFill>
                <a:latin typeface="Arial" panose="020B0604020202020204"/>
              </a:rPr>
              <a:t>hiệu</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quả</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mối</a:t>
            </a:r>
            <a:r>
              <a:rPr lang="en-US" sz="2800" dirty="0">
                <a:solidFill>
                  <a:srgbClr val="FFFFFF"/>
                </a:solidFill>
                <a:latin typeface="Arial" panose="020B0604020202020204"/>
              </a:rPr>
              <a:t> </a:t>
            </a:r>
            <a:r>
              <a:rPr lang="en-US" sz="2800" dirty="0" err="1">
                <a:solidFill>
                  <a:srgbClr val="FFFFFF"/>
                </a:solidFill>
                <a:latin typeface="Arial" panose="020B0604020202020204"/>
              </a:rPr>
              <a:t>đe</a:t>
            </a:r>
            <a:r>
              <a:rPr lang="en-US" sz="2800" dirty="0">
                <a:solidFill>
                  <a:srgbClr val="FFFFFF"/>
                </a:solidFill>
                <a:latin typeface="Arial" panose="020B0604020202020204"/>
              </a:rPr>
              <a:t> </a:t>
            </a:r>
            <a:r>
              <a:rPr lang="en-US" sz="2800" dirty="0" err="1">
                <a:solidFill>
                  <a:srgbClr val="FFFFFF"/>
                </a:solidFill>
                <a:latin typeface="Arial" panose="020B0604020202020204"/>
              </a:rPr>
              <a:t>dọa</a:t>
            </a:r>
            <a:r>
              <a:rPr lang="en-US" sz="2800" dirty="0">
                <a:solidFill>
                  <a:srgbClr val="FFFFFF"/>
                </a:solidFill>
                <a:latin typeface="Arial" panose="020B0604020202020204"/>
              </a:rPr>
              <a:t> an </a:t>
            </a:r>
            <a:r>
              <a:rPr lang="en-US" sz="2800" dirty="0" err="1">
                <a:solidFill>
                  <a:srgbClr val="FFFFFF"/>
                </a:solidFill>
                <a:latin typeface="Arial" panose="020B0604020202020204"/>
              </a:rPr>
              <a:t>ninh</a:t>
            </a:r>
            <a:r>
              <a:rPr lang="en-US" sz="2800" dirty="0">
                <a:solidFill>
                  <a:srgbClr val="FFFFFF"/>
                </a:solidFill>
                <a:latin typeface="Arial" panose="020B0604020202020204"/>
              </a:rPr>
              <a:t> phi </a:t>
            </a:r>
            <a:r>
              <a:rPr lang="en-US" sz="2800" dirty="0" err="1">
                <a:solidFill>
                  <a:srgbClr val="FFFFFF"/>
                </a:solidFill>
                <a:latin typeface="Arial" panose="020B0604020202020204"/>
              </a:rPr>
              <a:t>truyền</a:t>
            </a:r>
            <a:r>
              <a:rPr lang="en-US" sz="2800" dirty="0">
                <a:solidFill>
                  <a:srgbClr val="FFFFFF"/>
                </a:solidFill>
                <a:latin typeface="Arial" panose="020B0604020202020204"/>
              </a:rPr>
              <a:t> </a:t>
            </a:r>
            <a:r>
              <a:rPr lang="en-US" sz="2800" dirty="0" err="1">
                <a:solidFill>
                  <a:srgbClr val="FFFFFF"/>
                </a:solidFill>
                <a:latin typeface="Arial" panose="020B0604020202020204"/>
              </a:rPr>
              <a:t>thống</a:t>
            </a:r>
            <a:r>
              <a:rPr lang="en-US" sz="2800" dirty="0">
                <a:solidFill>
                  <a:srgbClr val="FFFFFF"/>
                </a:solidFill>
                <a:latin typeface="Arial" panose="020B0604020202020204"/>
              </a:rPr>
              <a:t>, </a:t>
            </a:r>
            <a:r>
              <a:rPr lang="en-US" sz="2800" dirty="0" err="1">
                <a:solidFill>
                  <a:srgbClr val="FFFFFF"/>
                </a:solidFill>
                <a:latin typeface="Arial" panose="020B0604020202020204"/>
              </a:rPr>
              <a:t>kiềm</a:t>
            </a:r>
            <a:r>
              <a:rPr lang="en-US" sz="2800" dirty="0">
                <a:solidFill>
                  <a:srgbClr val="FFFFFF"/>
                </a:solidFill>
                <a:latin typeface="Arial" panose="020B0604020202020204"/>
              </a:rPr>
              <a:t> </a:t>
            </a:r>
            <a:r>
              <a:rPr lang="en-US" sz="2800" dirty="0" err="1">
                <a:solidFill>
                  <a:srgbClr val="FFFFFF"/>
                </a:solidFill>
                <a:latin typeface="Arial" panose="020B0604020202020204"/>
              </a:rPr>
              <a:t>chế</a:t>
            </a:r>
            <a:r>
              <a:rPr lang="en-US" sz="2800" dirty="0">
                <a:solidFill>
                  <a:srgbClr val="FFFFFF"/>
                </a:solidFill>
                <a:latin typeface="Arial" panose="020B0604020202020204"/>
              </a:rPr>
              <a:t> </a:t>
            </a:r>
            <a:r>
              <a:rPr lang="en-US" sz="2800" dirty="0" err="1">
                <a:solidFill>
                  <a:srgbClr val="FFFFFF"/>
                </a:solidFill>
                <a:latin typeface="Arial" panose="020B0604020202020204"/>
              </a:rPr>
              <a:t>sự</a:t>
            </a:r>
            <a:r>
              <a:rPr lang="en-US" sz="2800" dirty="0">
                <a:solidFill>
                  <a:srgbClr val="FFFFFF"/>
                </a:solidFill>
                <a:latin typeface="Arial" panose="020B0604020202020204"/>
              </a:rPr>
              <a:t> </a:t>
            </a:r>
            <a:r>
              <a:rPr lang="en-US" sz="2800" dirty="0" err="1">
                <a:solidFill>
                  <a:srgbClr val="FFFFFF"/>
                </a:solidFill>
                <a:latin typeface="Arial" panose="020B0604020202020204"/>
              </a:rPr>
              <a:t>gia</a:t>
            </a:r>
            <a:r>
              <a:rPr lang="en-US" sz="2800" dirty="0">
                <a:solidFill>
                  <a:srgbClr val="FFFFFF"/>
                </a:solidFill>
                <a:latin typeface="Arial" panose="020B0604020202020204"/>
              </a:rPr>
              <a:t> </a:t>
            </a:r>
            <a:r>
              <a:rPr lang="en-US" sz="2800" dirty="0" err="1">
                <a:solidFill>
                  <a:srgbClr val="FFFFFF"/>
                </a:solidFill>
                <a:latin typeface="Arial" panose="020B0604020202020204"/>
              </a:rPr>
              <a:t>tăng</a:t>
            </a:r>
            <a:r>
              <a:rPr lang="en-US" sz="2800" dirty="0">
                <a:solidFill>
                  <a:srgbClr val="FFFFFF"/>
                </a:solidFill>
                <a:latin typeface="Arial" panose="020B0604020202020204"/>
              </a:rPr>
              <a:t> </a:t>
            </a:r>
            <a:r>
              <a:rPr lang="en-US" sz="2800" dirty="0" err="1">
                <a:solidFill>
                  <a:srgbClr val="FFFFFF"/>
                </a:solidFill>
                <a:latin typeface="Arial" panose="020B0604020202020204"/>
              </a:rPr>
              <a:t>tội</a:t>
            </a:r>
            <a:r>
              <a:rPr lang="en-US" sz="2800" dirty="0">
                <a:solidFill>
                  <a:srgbClr val="FFFFFF"/>
                </a:solidFill>
                <a:latin typeface="Arial" panose="020B0604020202020204"/>
              </a:rPr>
              <a:t> </a:t>
            </a:r>
            <a:r>
              <a:rPr lang="en-US" sz="2800" dirty="0" err="1">
                <a:solidFill>
                  <a:srgbClr val="FFFFFF"/>
                </a:solidFill>
                <a:latin typeface="Arial" panose="020B0604020202020204"/>
              </a:rPr>
              <a:t>phạm</a:t>
            </a:r>
            <a:r>
              <a:rPr lang="en-US" sz="2800" dirty="0">
                <a:solidFill>
                  <a:srgbClr val="FFFFFF"/>
                </a:solidFill>
                <a:latin typeface="Arial" panose="020B0604020202020204"/>
              </a:rPr>
              <a:t>.</a:t>
            </a:r>
          </a:p>
        </p:txBody>
      </p:sp>
      <p:sp>
        <p:nvSpPr>
          <p:cNvPr id="26" name="Freeform 14"/>
          <p:cNvSpPr/>
          <p:nvPr/>
        </p:nvSpPr>
        <p:spPr>
          <a:xfrm>
            <a:off x="15040902" y="6667993"/>
            <a:ext cx="2490296" cy="2742705"/>
          </a:xfrm>
          <a:custGeom>
            <a:avLst/>
            <a:gdLst/>
            <a:ahLst/>
            <a:cxnLst/>
            <a:rect l="l" t="t" r="r" b="b"/>
            <a:pathLst>
              <a:path w="8031279" h="5843281">
                <a:moveTo>
                  <a:pt x="0" y="0"/>
                </a:moveTo>
                <a:lnTo>
                  <a:pt x="8031279" y="0"/>
                </a:lnTo>
                <a:lnTo>
                  <a:pt x="8031279" y="5843281"/>
                </a:lnTo>
                <a:lnTo>
                  <a:pt x="0" y="5843281"/>
                </a:lnTo>
                <a:lnTo>
                  <a:pt x="0" y="0"/>
                </a:lnTo>
                <a:close/>
              </a:path>
            </a:pathLst>
          </a:custGeom>
          <a:blipFill>
            <a:blip r:embed="rId7"/>
            <a:stretch>
              <a:fillRect l="-17066" r="-17066"/>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000"/>
        </a:solidFill>
        <a:effectLst/>
      </p:bgPr>
    </p:bg>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sp>
        <p:nvSpPr>
          <p:cNvPr id="3" name="Freeform 3"/>
          <p:cNvSpPr/>
          <p:nvPr/>
        </p:nvSpPr>
        <p:spPr>
          <a:xfrm>
            <a:off x="1012047" y="7835488"/>
            <a:ext cx="1626390" cy="1772632"/>
          </a:xfrm>
          <a:custGeom>
            <a:avLst/>
            <a:gdLst/>
            <a:ahLst/>
            <a:cxnLst/>
            <a:rect l="l" t="t" r="r" b="b"/>
            <a:pathLst>
              <a:path w="1626390" h="1772632">
                <a:moveTo>
                  <a:pt x="0" y="0"/>
                </a:moveTo>
                <a:lnTo>
                  <a:pt x="1626390" y="0"/>
                </a:lnTo>
                <a:lnTo>
                  <a:pt x="1626390" y="1772632"/>
                </a:lnTo>
                <a:lnTo>
                  <a:pt x="0" y="177263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5727106" y="7845013"/>
            <a:ext cx="1626390" cy="1772632"/>
          </a:xfrm>
          <a:custGeom>
            <a:avLst/>
            <a:gdLst/>
            <a:ahLst/>
            <a:cxnLst/>
            <a:rect l="l" t="t" r="r" b="b"/>
            <a:pathLst>
              <a:path w="1626390" h="1772632">
                <a:moveTo>
                  <a:pt x="1626390" y="0"/>
                </a:moveTo>
                <a:lnTo>
                  <a:pt x="0" y="0"/>
                </a:lnTo>
                <a:lnTo>
                  <a:pt x="0" y="1772632"/>
                </a:lnTo>
                <a:lnTo>
                  <a:pt x="1626390" y="1772632"/>
                </a:lnTo>
                <a:lnTo>
                  <a:pt x="162639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flipV="1">
            <a:off x="845050" y="851483"/>
            <a:ext cx="1626390" cy="1772632"/>
          </a:xfrm>
          <a:custGeom>
            <a:avLst/>
            <a:gdLst/>
            <a:ahLst/>
            <a:cxnLst/>
            <a:rect l="l" t="t" r="r" b="b"/>
            <a:pathLst>
              <a:path w="1626390" h="1772632">
                <a:moveTo>
                  <a:pt x="0" y="1772632"/>
                </a:moveTo>
                <a:lnTo>
                  <a:pt x="1626390" y="1772632"/>
                </a:lnTo>
                <a:lnTo>
                  <a:pt x="1626390" y="0"/>
                </a:lnTo>
                <a:lnTo>
                  <a:pt x="0" y="0"/>
                </a:lnTo>
                <a:lnTo>
                  <a:pt x="0" y="1772632"/>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flipH="1" flipV="1">
            <a:off x="15785900" y="1028700"/>
            <a:ext cx="1626390" cy="1772632"/>
          </a:xfrm>
          <a:custGeom>
            <a:avLst/>
            <a:gdLst/>
            <a:ahLst/>
            <a:cxnLst/>
            <a:rect l="l" t="t" r="r" b="b"/>
            <a:pathLst>
              <a:path w="1626390" h="1772632">
                <a:moveTo>
                  <a:pt x="1626390" y="1772632"/>
                </a:moveTo>
                <a:lnTo>
                  <a:pt x="0" y="1772632"/>
                </a:lnTo>
                <a:lnTo>
                  <a:pt x="0" y="0"/>
                </a:lnTo>
                <a:lnTo>
                  <a:pt x="1626390" y="0"/>
                </a:lnTo>
                <a:lnTo>
                  <a:pt x="1626390" y="1772632"/>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7" name="Group 7"/>
          <p:cNvGrpSpPr/>
          <p:nvPr/>
        </p:nvGrpSpPr>
        <p:grpSpPr>
          <a:xfrm>
            <a:off x="4585053" y="1284610"/>
            <a:ext cx="9117894" cy="1334658"/>
            <a:chOff x="0" y="0"/>
            <a:chExt cx="12157192" cy="1779544"/>
          </a:xfrm>
        </p:grpSpPr>
        <p:grpSp>
          <p:nvGrpSpPr>
            <p:cNvPr id="8" name="Group 8"/>
            <p:cNvGrpSpPr/>
            <p:nvPr/>
          </p:nvGrpSpPr>
          <p:grpSpPr>
            <a:xfrm>
              <a:off x="0" y="0"/>
              <a:ext cx="12157192" cy="1779544"/>
              <a:chOff x="0" y="0"/>
              <a:chExt cx="2661864" cy="389638"/>
            </a:xfrm>
          </p:grpSpPr>
          <p:sp>
            <p:nvSpPr>
              <p:cNvPr id="9" name="Freeform 9"/>
              <p:cNvSpPr/>
              <p:nvPr/>
            </p:nvSpPr>
            <p:spPr>
              <a:xfrm>
                <a:off x="0" y="0"/>
                <a:ext cx="2661864" cy="389638"/>
              </a:xfrm>
              <a:custGeom>
                <a:avLst/>
                <a:gdLst/>
                <a:ahLst/>
                <a:cxnLst/>
                <a:rect l="l" t="t" r="r" b="b"/>
                <a:pathLst>
                  <a:path w="2661864" h="389638">
                    <a:moveTo>
                      <a:pt x="0" y="0"/>
                    </a:moveTo>
                    <a:lnTo>
                      <a:pt x="2661864" y="0"/>
                    </a:lnTo>
                    <a:lnTo>
                      <a:pt x="2661864" y="389638"/>
                    </a:lnTo>
                    <a:lnTo>
                      <a:pt x="0" y="389638"/>
                    </a:lnTo>
                    <a:close/>
                  </a:path>
                </a:pathLst>
              </a:custGeom>
              <a:solidFill>
                <a:srgbClr val="FFFF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11" name="TextBox 11"/>
            <p:cNvSpPr txBox="1"/>
            <p:nvPr/>
          </p:nvSpPr>
          <p:spPr>
            <a:xfrm>
              <a:off x="559571" y="736641"/>
              <a:ext cx="10997169" cy="695233"/>
            </a:xfrm>
            <a:prstGeom prst="rect">
              <a:avLst/>
            </a:prstGeom>
          </p:spPr>
          <p:txBody>
            <a:bodyPr lIns="0" tIns="0" rIns="0" bIns="0" rtlCol="0" anchor="t">
              <a:spAutoFit/>
            </a:bodyPr>
            <a:lstStyle/>
            <a:p>
              <a:pPr algn="ctr">
                <a:lnSpc>
                  <a:spcPts val="3600"/>
                </a:lnSpc>
              </a:pPr>
              <a:r>
                <a:rPr lang="en-US" sz="6000" b="1" dirty="0" err="1">
                  <a:solidFill>
                    <a:srgbClr val="090000"/>
                  </a:solidFill>
                  <a:latin typeface="Arial" panose="020B0604020202020204"/>
                </a:rPr>
                <a:t>Thành</a:t>
              </a:r>
              <a:r>
                <a:rPr lang="en-US" sz="6000" dirty="0">
                  <a:solidFill>
                    <a:srgbClr val="090000"/>
                  </a:solidFill>
                  <a:latin typeface="Arial" panose="020B0604020202020204"/>
                </a:rPr>
                <a:t> </a:t>
              </a:r>
              <a:r>
                <a:rPr lang="en-US" sz="6000" b="1" dirty="0" err="1">
                  <a:solidFill>
                    <a:srgbClr val="090000"/>
                  </a:solidFill>
                  <a:latin typeface="Arial" panose="020B0604020202020204"/>
                </a:rPr>
                <a:t>Viên</a:t>
              </a:r>
              <a:r>
                <a:rPr lang="en-US" sz="6000" b="1" dirty="0">
                  <a:solidFill>
                    <a:srgbClr val="090000"/>
                  </a:solidFill>
                  <a:latin typeface="Arial" panose="020B0604020202020204"/>
                </a:rPr>
                <a:t> </a:t>
              </a:r>
              <a:r>
                <a:rPr lang="en-US" sz="6000" b="1" dirty="0" err="1">
                  <a:solidFill>
                    <a:srgbClr val="090000"/>
                  </a:solidFill>
                  <a:latin typeface="Arial" panose="020B0604020202020204"/>
                </a:rPr>
                <a:t>Nhóm</a:t>
              </a:r>
              <a:r>
                <a:rPr lang="en-US" sz="6000" b="1" dirty="0">
                  <a:solidFill>
                    <a:srgbClr val="090000"/>
                  </a:solidFill>
                  <a:latin typeface="Arial" panose="020B0604020202020204"/>
                </a:rPr>
                <a:t> 8</a:t>
              </a:r>
            </a:p>
          </p:txBody>
        </p:sp>
      </p:grpSp>
      <p:sp>
        <p:nvSpPr>
          <p:cNvPr id="12" name="Freeform 12"/>
          <p:cNvSpPr/>
          <p:nvPr/>
        </p:nvSpPr>
        <p:spPr>
          <a:xfrm>
            <a:off x="15013260" y="2299023"/>
            <a:ext cx="565069" cy="650184"/>
          </a:xfrm>
          <a:custGeom>
            <a:avLst/>
            <a:gdLst/>
            <a:ahLst/>
            <a:cxnLst/>
            <a:rect l="l" t="t" r="r" b="b"/>
            <a:pathLst>
              <a:path w="565069" h="650184">
                <a:moveTo>
                  <a:pt x="0" y="0"/>
                </a:moveTo>
                <a:lnTo>
                  <a:pt x="565069" y="0"/>
                </a:lnTo>
                <a:lnTo>
                  <a:pt x="565069" y="650184"/>
                </a:lnTo>
                <a:lnTo>
                  <a:pt x="0" y="65018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Freeform 13"/>
          <p:cNvSpPr/>
          <p:nvPr/>
        </p:nvSpPr>
        <p:spPr>
          <a:xfrm>
            <a:off x="2851293" y="7085735"/>
            <a:ext cx="565069" cy="650184"/>
          </a:xfrm>
          <a:custGeom>
            <a:avLst/>
            <a:gdLst/>
            <a:ahLst/>
            <a:cxnLst/>
            <a:rect l="l" t="t" r="r" b="b"/>
            <a:pathLst>
              <a:path w="565069" h="650184">
                <a:moveTo>
                  <a:pt x="0" y="0"/>
                </a:moveTo>
                <a:lnTo>
                  <a:pt x="565069" y="0"/>
                </a:lnTo>
                <a:lnTo>
                  <a:pt x="565069" y="650184"/>
                </a:lnTo>
                <a:lnTo>
                  <a:pt x="0" y="65018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2486998" y="3671798"/>
            <a:ext cx="4337075" cy="4114800"/>
          </a:xfrm>
          <a:custGeom>
            <a:avLst/>
            <a:gdLst/>
            <a:ahLst/>
            <a:cxnLst/>
            <a:rect l="l" t="t" r="r" b="b"/>
            <a:pathLst>
              <a:path w="4337075" h="4114800">
                <a:moveTo>
                  <a:pt x="0" y="0"/>
                </a:moveTo>
                <a:lnTo>
                  <a:pt x="4337075" y="0"/>
                </a:lnTo>
                <a:lnTo>
                  <a:pt x="4337075" y="4114800"/>
                </a:lnTo>
                <a:lnTo>
                  <a:pt x="0" y="41148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5" name="Freeform 15"/>
          <p:cNvSpPr/>
          <p:nvPr/>
        </p:nvSpPr>
        <p:spPr>
          <a:xfrm>
            <a:off x="7494711" y="3088573"/>
            <a:ext cx="211038" cy="6029664"/>
          </a:xfrm>
          <a:custGeom>
            <a:avLst/>
            <a:gdLst/>
            <a:ahLst/>
            <a:cxnLst/>
            <a:rect l="l" t="t" r="r" b="b"/>
            <a:pathLst>
              <a:path w="211038" h="6029664">
                <a:moveTo>
                  <a:pt x="0" y="0"/>
                </a:moveTo>
                <a:lnTo>
                  <a:pt x="211039" y="0"/>
                </a:lnTo>
                <a:lnTo>
                  <a:pt x="211039" y="6029663"/>
                </a:lnTo>
                <a:lnTo>
                  <a:pt x="0" y="602966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6" name="TextBox 16"/>
          <p:cNvSpPr txBox="1"/>
          <p:nvPr/>
        </p:nvSpPr>
        <p:spPr>
          <a:xfrm>
            <a:off x="8279903" y="3003305"/>
            <a:ext cx="4215192" cy="5641808"/>
          </a:xfrm>
          <a:prstGeom prst="rect">
            <a:avLst/>
          </a:prstGeom>
        </p:spPr>
        <p:txBody>
          <a:bodyPr lIns="0" tIns="0" rIns="0" bIns="0" rtlCol="0" anchor="t">
            <a:spAutoFit/>
          </a:bodyPr>
          <a:lstStyle/>
          <a:p>
            <a:pPr>
              <a:lnSpc>
                <a:spcPts val="6430"/>
              </a:lnSpc>
            </a:pPr>
            <a:r>
              <a:rPr lang="en-US" sz="4315" dirty="0">
                <a:solidFill>
                  <a:srgbClr val="FFFFFF"/>
                </a:solidFill>
                <a:latin typeface="Saira ExtraCondensed Bold" panose="00000808000000000000"/>
              </a:rPr>
              <a:t>1. </a:t>
            </a:r>
            <a:r>
              <a:rPr lang="en-US" sz="4315" dirty="0" err="1">
                <a:solidFill>
                  <a:srgbClr val="FFFFFF"/>
                </a:solidFill>
                <a:latin typeface="Saira ExtraCondensed Bold" panose="00000808000000000000"/>
              </a:rPr>
              <a:t>Đỗ</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Thùy</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Tiên</a:t>
            </a:r>
            <a:endParaRPr lang="en-US" sz="4315" dirty="0">
              <a:solidFill>
                <a:srgbClr val="FFFFFF"/>
              </a:solidFill>
              <a:latin typeface="Saira ExtraCondensed Bold" panose="00000808000000000000"/>
            </a:endParaRPr>
          </a:p>
          <a:p>
            <a:pPr>
              <a:lnSpc>
                <a:spcPts val="6430"/>
              </a:lnSpc>
            </a:pPr>
            <a:r>
              <a:rPr lang="en-US" sz="4315" dirty="0">
                <a:solidFill>
                  <a:srgbClr val="FFFFFF"/>
                </a:solidFill>
                <a:latin typeface="Saira ExtraCondensed Bold" panose="00000808000000000000"/>
              </a:rPr>
              <a:t>2. </a:t>
            </a:r>
            <a:r>
              <a:rPr lang="en-US" sz="4315" dirty="0" err="1">
                <a:solidFill>
                  <a:srgbClr val="FFFFFF"/>
                </a:solidFill>
                <a:latin typeface="Saira ExtraCondensed Bold" panose="00000808000000000000"/>
              </a:rPr>
              <a:t>Lê</a:t>
            </a:r>
            <a:r>
              <a:rPr lang="en-US" sz="4315" dirty="0">
                <a:solidFill>
                  <a:srgbClr val="FFFFFF"/>
                </a:solidFill>
                <a:latin typeface="Saira ExtraCondensed Bold" panose="00000808000000000000"/>
              </a:rPr>
              <a:t> Minh </a:t>
            </a:r>
            <a:r>
              <a:rPr lang="en-US" sz="4315" dirty="0" err="1">
                <a:solidFill>
                  <a:srgbClr val="FFFFFF"/>
                </a:solidFill>
                <a:latin typeface="Saira ExtraCondensed Bold" panose="00000808000000000000"/>
              </a:rPr>
              <a:t>Tiến</a:t>
            </a:r>
            <a:endParaRPr lang="en-US" sz="4315" dirty="0">
              <a:solidFill>
                <a:srgbClr val="FFFFFF"/>
              </a:solidFill>
              <a:latin typeface="Saira ExtraCondensed Bold" panose="00000808000000000000"/>
            </a:endParaRPr>
          </a:p>
          <a:p>
            <a:pPr>
              <a:lnSpc>
                <a:spcPts val="6430"/>
              </a:lnSpc>
            </a:pPr>
            <a:r>
              <a:rPr lang="en-US" sz="4315" dirty="0">
                <a:solidFill>
                  <a:srgbClr val="FFFFFF"/>
                </a:solidFill>
                <a:latin typeface="Saira ExtraCondensed Bold" panose="00000808000000000000"/>
              </a:rPr>
              <a:t>3. </a:t>
            </a:r>
            <a:r>
              <a:rPr lang="en-US" sz="4315" dirty="0" err="1">
                <a:solidFill>
                  <a:srgbClr val="FFFFFF"/>
                </a:solidFill>
                <a:latin typeface="Saira ExtraCondensed Bold" panose="00000808000000000000"/>
              </a:rPr>
              <a:t>Đặng</a:t>
            </a:r>
            <a:r>
              <a:rPr lang="en-US" sz="4315" dirty="0">
                <a:solidFill>
                  <a:srgbClr val="FFFFFF"/>
                </a:solidFill>
                <a:latin typeface="Saira ExtraCondensed Bold" panose="00000808000000000000"/>
              </a:rPr>
              <a:t> Cao </a:t>
            </a:r>
            <a:r>
              <a:rPr lang="en-US" sz="4315" dirty="0" err="1">
                <a:solidFill>
                  <a:srgbClr val="FFFFFF"/>
                </a:solidFill>
                <a:latin typeface="Saira ExtraCondensed Bold" panose="00000808000000000000"/>
              </a:rPr>
              <a:t>Trí</a:t>
            </a:r>
            <a:endParaRPr lang="en-US" sz="4315" dirty="0">
              <a:solidFill>
                <a:srgbClr val="FFFFFF"/>
              </a:solidFill>
              <a:latin typeface="Saira ExtraCondensed Bold" panose="00000808000000000000"/>
            </a:endParaRPr>
          </a:p>
          <a:p>
            <a:pPr>
              <a:lnSpc>
                <a:spcPts val="6430"/>
              </a:lnSpc>
            </a:pPr>
            <a:r>
              <a:rPr lang="en-US" sz="4315" dirty="0">
                <a:solidFill>
                  <a:srgbClr val="FFFFFF"/>
                </a:solidFill>
                <a:latin typeface="Saira ExtraCondensed Bold" panose="00000808000000000000"/>
              </a:rPr>
              <a:t>4. </a:t>
            </a:r>
            <a:r>
              <a:rPr lang="en-US" sz="4315" dirty="0" err="1">
                <a:solidFill>
                  <a:srgbClr val="FFFFFF"/>
                </a:solidFill>
                <a:latin typeface="Saira ExtraCondensed Bold" panose="00000808000000000000"/>
              </a:rPr>
              <a:t>Nguyễn</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Quy</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Trung</a:t>
            </a:r>
            <a:endParaRPr lang="en-US" sz="4315" dirty="0">
              <a:solidFill>
                <a:srgbClr val="FFFFFF"/>
              </a:solidFill>
              <a:latin typeface="Saira ExtraCondensed Bold" panose="00000808000000000000"/>
            </a:endParaRPr>
          </a:p>
          <a:p>
            <a:pPr>
              <a:lnSpc>
                <a:spcPts val="6430"/>
              </a:lnSpc>
            </a:pPr>
            <a:r>
              <a:rPr lang="en-US" sz="4315" dirty="0">
                <a:solidFill>
                  <a:srgbClr val="FFFFFF"/>
                </a:solidFill>
                <a:latin typeface="Saira ExtraCondensed Bold" panose="00000808000000000000"/>
              </a:rPr>
              <a:t>5. </a:t>
            </a:r>
            <a:r>
              <a:rPr lang="en-US" sz="4315" dirty="0" err="1">
                <a:solidFill>
                  <a:srgbClr val="FFFFFF"/>
                </a:solidFill>
                <a:latin typeface="Saira ExtraCondensed Bold" panose="00000808000000000000"/>
              </a:rPr>
              <a:t>Nguyễn</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Quỳnh</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Trang</a:t>
            </a:r>
            <a:endParaRPr lang="en-US" sz="4315" dirty="0">
              <a:solidFill>
                <a:srgbClr val="FFFFFF"/>
              </a:solidFill>
              <a:latin typeface="Saira ExtraCondensed Bold" panose="00000808000000000000"/>
            </a:endParaRPr>
          </a:p>
          <a:p>
            <a:pPr>
              <a:lnSpc>
                <a:spcPts val="6430"/>
              </a:lnSpc>
            </a:pPr>
            <a:r>
              <a:rPr lang="en-US" sz="4315" dirty="0">
                <a:solidFill>
                  <a:srgbClr val="FFFFFF"/>
                </a:solidFill>
                <a:latin typeface="Saira ExtraCondensed Bold" panose="00000808000000000000"/>
              </a:rPr>
              <a:t> </a:t>
            </a:r>
          </a:p>
          <a:p>
            <a:pPr>
              <a:lnSpc>
                <a:spcPts val="6430"/>
              </a:lnSpc>
            </a:pPr>
            <a:endParaRPr lang="en-US" sz="4315" dirty="0">
              <a:solidFill>
                <a:srgbClr val="FFFFFF"/>
              </a:solidFill>
              <a:latin typeface="Saira ExtraCondensed Bold" panose="00000808000000000000"/>
            </a:endParaRPr>
          </a:p>
        </p:txBody>
      </p:sp>
      <p:sp>
        <p:nvSpPr>
          <p:cNvPr id="17" name="TextBox 17"/>
          <p:cNvSpPr txBox="1"/>
          <p:nvPr/>
        </p:nvSpPr>
        <p:spPr>
          <a:xfrm>
            <a:off x="12802054" y="5846314"/>
            <a:ext cx="4131248" cy="3795776"/>
          </a:xfrm>
          <a:prstGeom prst="rect">
            <a:avLst/>
          </a:prstGeom>
        </p:spPr>
        <p:txBody>
          <a:bodyPr lIns="0" tIns="0" rIns="0" bIns="0" rtlCol="0" anchor="t">
            <a:spAutoFit/>
          </a:bodyPr>
          <a:lstStyle/>
          <a:p>
            <a:pPr>
              <a:lnSpc>
                <a:spcPts val="6035"/>
              </a:lnSpc>
            </a:pPr>
            <a:r>
              <a:rPr lang="en-US" sz="4310">
                <a:solidFill>
                  <a:srgbClr val="FFFFFF"/>
                </a:solidFill>
                <a:latin typeface="Saira ExtraCondensed Black" panose="00000A08000000000000"/>
              </a:rPr>
              <a:t>6. Phạm Đình Vượng </a:t>
            </a:r>
          </a:p>
          <a:p>
            <a:pPr>
              <a:lnSpc>
                <a:spcPts val="6035"/>
              </a:lnSpc>
            </a:pPr>
            <a:r>
              <a:rPr lang="en-US" sz="4310">
                <a:solidFill>
                  <a:srgbClr val="FFFFFF"/>
                </a:solidFill>
                <a:latin typeface="Saira ExtraCondensed Black" panose="00000A08000000000000"/>
              </a:rPr>
              <a:t>7. Phạm Quang Trung </a:t>
            </a:r>
          </a:p>
          <a:p>
            <a:pPr>
              <a:lnSpc>
                <a:spcPts val="6035"/>
              </a:lnSpc>
            </a:pPr>
            <a:r>
              <a:rPr lang="en-US" sz="4310">
                <a:solidFill>
                  <a:srgbClr val="FFFFFF"/>
                </a:solidFill>
                <a:latin typeface="Saira ExtraCondensed Black" panose="00000A08000000000000"/>
              </a:rPr>
              <a:t>8. Lê  Quỳnh  Trang</a:t>
            </a:r>
          </a:p>
          <a:p>
            <a:pPr>
              <a:lnSpc>
                <a:spcPts val="6035"/>
              </a:lnSpc>
            </a:pPr>
            <a:r>
              <a:rPr lang="en-US" sz="4310">
                <a:solidFill>
                  <a:srgbClr val="FFFFFF"/>
                </a:solidFill>
                <a:latin typeface="Saira ExtraCondensed Black" panose="00000A08000000000000"/>
              </a:rPr>
              <a:t>9. Nguyễn Thị  Trang</a:t>
            </a:r>
          </a:p>
          <a:p>
            <a:pPr>
              <a:lnSpc>
                <a:spcPts val="6035"/>
              </a:lnSpc>
              <a:spcBef>
                <a:spcPct val="0"/>
              </a:spcBef>
            </a:pPr>
            <a:endParaRPr lang="en-US" sz="4310">
              <a:solidFill>
                <a:srgbClr val="FFFFFF"/>
              </a:solidFill>
              <a:latin typeface="Saira ExtraCondensed Black" panose="00000A0800000000000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3" name="Group 3"/>
          <p:cNvGrpSpPr/>
          <p:nvPr/>
        </p:nvGrpSpPr>
        <p:grpSpPr>
          <a:xfrm>
            <a:off x="685800" y="276640"/>
            <a:ext cx="16845398" cy="2501068"/>
            <a:chOff x="75418" y="85541"/>
            <a:chExt cx="22460530" cy="3334760"/>
          </a:xfrm>
        </p:grpSpPr>
        <p:sp>
          <p:nvSpPr>
            <p:cNvPr id="4" name="TextBox 4"/>
            <p:cNvSpPr txBox="1"/>
            <p:nvPr/>
          </p:nvSpPr>
          <p:spPr>
            <a:xfrm>
              <a:off x="6007335" y="325861"/>
              <a:ext cx="11397655" cy="1520195"/>
            </a:xfrm>
            <a:prstGeom prst="rect">
              <a:avLst/>
            </a:prstGeom>
          </p:spPr>
          <p:txBody>
            <a:bodyPr lIns="0" tIns="0" rIns="0" bIns="0" rtlCol="0" anchor="t">
              <a:spAutoFit/>
            </a:bodyPr>
            <a:lstStyle/>
            <a:p>
              <a:pPr algn="ctr">
                <a:lnSpc>
                  <a:spcPts val="8820"/>
                </a:lnSpc>
                <a:spcBef>
                  <a:spcPct val="0"/>
                </a:spcBef>
              </a:pPr>
              <a:r>
                <a:rPr lang="en-US" sz="6300">
                  <a:solidFill>
                    <a:srgbClr val="090000"/>
                  </a:solidFill>
                  <a:latin typeface="Arial" panose="020B0604020202020204"/>
                </a:rPr>
                <a:t>02.Nội dung chiến lược </a:t>
              </a:r>
            </a:p>
          </p:txBody>
        </p:sp>
        <p:grpSp>
          <p:nvGrpSpPr>
            <p:cNvPr id="5" name="Group 5"/>
            <p:cNvGrpSpPr/>
            <p:nvPr/>
          </p:nvGrpSpPr>
          <p:grpSpPr>
            <a:xfrm>
              <a:off x="3003621" y="115374"/>
              <a:ext cx="16973065" cy="3304927"/>
              <a:chOff x="0" y="-38100"/>
              <a:chExt cx="4369955" cy="850900"/>
            </a:xfrm>
          </p:grpSpPr>
          <p:sp>
            <p:nvSpPr>
              <p:cNvPr id="6" name="Freeform 6"/>
              <p:cNvSpPr/>
              <p:nvPr/>
            </p:nvSpPr>
            <p:spPr>
              <a:xfrm>
                <a:off x="14730" y="0"/>
                <a:ext cx="4355225" cy="350458"/>
              </a:xfrm>
              <a:custGeom>
                <a:avLst/>
                <a:gdLst/>
                <a:ahLst/>
                <a:cxnLst/>
                <a:rect l="l" t="t" r="r" b="b"/>
                <a:pathLst>
                  <a:path w="4355225" h="350458">
                    <a:moveTo>
                      <a:pt x="0" y="0"/>
                    </a:moveTo>
                    <a:lnTo>
                      <a:pt x="4355225" y="0"/>
                    </a:lnTo>
                    <a:lnTo>
                      <a:pt x="4355225" y="350458"/>
                    </a:lnTo>
                    <a:lnTo>
                      <a:pt x="0" y="350458"/>
                    </a:ln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8" name="TextBox 8"/>
            <p:cNvSpPr txBox="1"/>
            <p:nvPr/>
          </p:nvSpPr>
          <p:spPr>
            <a:xfrm>
              <a:off x="7480687" y="331923"/>
              <a:ext cx="9045972" cy="1092266"/>
            </a:xfrm>
            <a:prstGeom prst="rect">
              <a:avLst/>
            </a:prstGeom>
          </p:spPr>
          <p:txBody>
            <a:bodyPr lIns="0" tIns="0" rIns="0" bIns="0" rtlCol="0" anchor="t">
              <a:spAutoFit/>
            </a:bodyPr>
            <a:lstStyle/>
            <a:p>
              <a:pPr algn="ctr">
                <a:lnSpc>
                  <a:spcPts val="7000"/>
                </a:lnSpc>
                <a:spcBef>
                  <a:spcPct val="0"/>
                </a:spcBef>
              </a:pPr>
              <a:r>
                <a:rPr lang="en-US" sz="5000" dirty="0">
                  <a:solidFill>
                    <a:srgbClr val="090000"/>
                  </a:solidFill>
                  <a:latin typeface="Arial" panose="020B0604020202020204"/>
                </a:rPr>
                <a:t>03. </a:t>
              </a:r>
              <a:r>
                <a:rPr lang="en-US" sz="5000" dirty="0" err="1">
                  <a:solidFill>
                    <a:srgbClr val="090000"/>
                  </a:solidFill>
                  <a:latin typeface="Arial" panose="020B0604020202020204"/>
                </a:rPr>
                <a:t>Kết</a:t>
              </a:r>
              <a:r>
                <a:rPr lang="en-US" sz="5000" dirty="0">
                  <a:solidFill>
                    <a:srgbClr val="090000"/>
                  </a:solidFill>
                  <a:latin typeface="Arial" panose="020B0604020202020204"/>
                </a:rPr>
                <a:t> </a:t>
              </a:r>
              <a:r>
                <a:rPr lang="en-US" sz="5000" dirty="0" err="1">
                  <a:solidFill>
                    <a:srgbClr val="090000"/>
                  </a:solidFill>
                  <a:latin typeface="Arial" panose="020B0604020202020204"/>
                </a:rPr>
                <a:t>quả</a:t>
              </a:r>
              <a:r>
                <a:rPr lang="en-US" sz="5000" dirty="0">
                  <a:solidFill>
                    <a:srgbClr val="090000"/>
                  </a:solidFill>
                  <a:latin typeface="Arial" panose="020B0604020202020204"/>
                </a:rPr>
                <a:t> </a:t>
              </a:r>
              <a:r>
                <a:rPr lang="en-US" sz="5000" dirty="0" err="1">
                  <a:solidFill>
                    <a:srgbClr val="090000"/>
                  </a:solidFill>
                  <a:latin typeface="Arial" panose="020B0604020202020204"/>
                </a:rPr>
                <a:t>thực</a:t>
              </a:r>
              <a:r>
                <a:rPr lang="en-US" sz="5000" dirty="0">
                  <a:solidFill>
                    <a:srgbClr val="090000"/>
                  </a:solidFill>
                  <a:latin typeface="Arial" panose="020B0604020202020204"/>
                </a:rPr>
                <a:t> </a:t>
              </a:r>
              <a:r>
                <a:rPr lang="en-US" sz="5000" dirty="0" err="1">
                  <a:solidFill>
                    <a:srgbClr val="090000"/>
                  </a:solidFill>
                  <a:latin typeface="Arial" panose="020B0604020202020204"/>
                </a:rPr>
                <a:t>hiện</a:t>
              </a:r>
              <a:r>
                <a:rPr lang="en-US" sz="5000" dirty="0">
                  <a:solidFill>
                    <a:srgbClr val="090000"/>
                  </a:solidFill>
                  <a:latin typeface="Arial" panose="020B0604020202020204"/>
                </a:rPr>
                <a:t> </a:t>
              </a:r>
            </a:p>
          </p:txBody>
        </p:sp>
        <p:sp>
          <p:nvSpPr>
            <p:cNvPr id="9" name="Freeform 9"/>
            <p:cNvSpPr/>
            <p:nvPr/>
          </p:nvSpPr>
          <p:spPr>
            <a:xfrm flipH="1">
              <a:off x="75418" y="85541"/>
              <a:ext cx="1764856" cy="1562043"/>
            </a:xfrm>
            <a:custGeom>
              <a:avLst/>
              <a:gdLst/>
              <a:ahLst/>
              <a:cxnLst/>
              <a:rect l="l" t="t" r="r" b="b"/>
              <a:pathLst>
                <a:path w="1948804" h="1887904">
                  <a:moveTo>
                    <a:pt x="1948804" y="0"/>
                  </a:moveTo>
                  <a:lnTo>
                    <a:pt x="0" y="0"/>
                  </a:lnTo>
                  <a:lnTo>
                    <a:pt x="0" y="1887904"/>
                  </a:lnTo>
                  <a:lnTo>
                    <a:pt x="1948804" y="1887904"/>
                  </a:lnTo>
                  <a:lnTo>
                    <a:pt x="1948804" y="0"/>
                  </a:lnTo>
                  <a:close/>
                </a:path>
              </a:pathLst>
            </a:custGeom>
            <a:blipFill>
              <a:blip r:embed="rId3"/>
              <a:stretch>
                <a:fillRect/>
              </a:stretch>
            </a:blipFill>
          </p:spPr>
        </p:sp>
        <p:sp>
          <p:nvSpPr>
            <p:cNvPr id="10" name="Freeform 10"/>
            <p:cNvSpPr/>
            <p:nvPr/>
          </p:nvSpPr>
          <p:spPr>
            <a:xfrm>
              <a:off x="20973573" y="115374"/>
              <a:ext cx="1562375" cy="1521939"/>
            </a:xfrm>
            <a:custGeom>
              <a:avLst/>
              <a:gdLst/>
              <a:ahLst/>
              <a:cxnLst/>
              <a:rect l="l" t="t" r="r" b="b"/>
              <a:pathLst>
                <a:path w="1753173" h="1895322">
                  <a:moveTo>
                    <a:pt x="0" y="0"/>
                  </a:moveTo>
                  <a:lnTo>
                    <a:pt x="1753173" y="0"/>
                  </a:lnTo>
                  <a:lnTo>
                    <a:pt x="1753173" y="1895322"/>
                  </a:lnTo>
                  <a:lnTo>
                    <a:pt x="0" y="1895322"/>
                  </a:lnTo>
                  <a:lnTo>
                    <a:pt x="0" y="0"/>
                  </a:lnTo>
                  <a:close/>
                </a:path>
              </a:pathLst>
            </a:custGeom>
            <a:blipFill>
              <a:blip r:embed="rId4"/>
              <a:stretch>
                <a:fillRect/>
              </a:stretch>
            </a:blipFill>
          </p:spPr>
        </p:sp>
      </p:grpSp>
      <p:grpSp>
        <p:nvGrpSpPr>
          <p:cNvPr id="18" name="Group 17"/>
          <p:cNvGrpSpPr/>
          <p:nvPr/>
        </p:nvGrpSpPr>
        <p:grpSpPr>
          <a:xfrm>
            <a:off x="304800" y="4870979"/>
            <a:ext cx="4491681" cy="2139420"/>
            <a:chOff x="1485989" y="2178313"/>
            <a:chExt cx="4776816" cy="2139420"/>
          </a:xfrm>
        </p:grpSpPr>
        <p:grpSp>
          <p:nvGrpSpPr>
            <p:cNvPr id="14" name="Group 14"/>
            <p:cNvGrpSpPr/>
            <p:nvPr/>
          </p:nvGrpSpPr>
          <p:grpSpPr>
            <a:xfrm>
              <a:off x="2009442" y="2178313"/>
              <a:ext cx="3629358" cy="2139420"/>
              <a:chOff x="0" y="-38100"/>
              <a:chExt cx="1890724" cy="850900"/>
            </a:xfrm>
          </p:grpSpPr>
          <p:sp>
            <p:nvSpPr>
              <p:cNvPr id="15" name="Freeform 15"/>
              <p:cNvSpPr/>
              <p:nvPr/>
            </p:nvSpPr>
            <p:spPr>
              <a:xfrm>
                <a:off x="0" y="0"/>
                <a:ext cx="1890724" cy="449319"/>
              </a:xfrm>
              <a:custGeom>
                <a:avLst/>
                <a:gdLst/>
                <a:ahLst/>
                <a:cxnLst/>
                <a:rect l="l" t="t" r="r" b="b"/>
                <a:pathLst>
                  <a:path w="1890724" h="449319">
                    <a:moveTo>
                      <a:pt x="0" y="0"/>
                    </a:moveTo>
                    <a:lnTo>
                      <a:pt x="1890724" y="0"/>
                    </a:lnTo>
                    <a:lnTo>
                      <a:pt x="1890724" y="449319"/>
                    </a:lnTo>
                    <a:lnTo>
                      <a:pt x="0" y="449319"/>
                    </a:lnTo>
                    <a:close/>
                  </a:path>
                </a:pathLst>
              </a:custGeom>
              <a:solidFill>
                <a:srgbClr val="4EA846"/>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17" name="TextBox 17"/>
            <p:cNvSpPr txBox="1"/>
            <p:nvPr/>
          </p:nvSpPr>
          <p:spPr>
            <a:xfrm>
              <a:off x="1485989" y="2358032"/>
              <a:ext cx="4776816" cy="803746"/>
            </a:xfrm>
            <a:prstGeom prst="rect">
              <a:avLst/>
            </a:prstGeom>
          </p:spPr>
          <p:txBody>
            <a:bodyPr lIns="0" tIns="0" rIns="0" bIns="0" rtlCol="0" anchor="t">
              <a:spAutoFit/>
            </a:bodyPr>
            <a:lstStyle/>
            <a:p>
              <a:pPr algn="ctr">
                <a:lnSpc>
                  <a:spcPts val="6860"/>
                </a:lnSpc>
              </a:pPr>
              <a:r>
                <a:rPr lang="en-US" sz="4600" dirty="0" err="1">
                  <a:solidFill>
                    <a:srgbClr val="FFFFFF"/>
                  </a:solidFill>
                  <a:latin typeface="Arial" panose="020B0604020202020204"/>
                </a:rPr>
                <a:t>Thành</a:t>
              </a:r>
              <a:r>
                <a:rPr lang="en-US" sz="4600" dirty="0">
                  <a:solidFill>
                    <a:srgbClr val="FFFFFF"/>
                  </a:solidFill>
                  <a:latin typeface="Arial" panose="020B0604020202020204"/>
                </a:rPr>
                <a:t> </a:t>
              </a:r>
              <a:r>
                <a:rPr lang="en-US" sz="4600" dirty="0" err="1">
                  <a:solidFill>
                    <a:srgbClr val="FFFFFF"/>
                  </a:solidFill>
                  <a:latin typeface="Arial" panose="020B0604020202020204"/>
                </a:rPr>
                <a:t>tựu</a:t>
              </a:r>
              <a:endParaRPr lang="en-US" sz="4600" dirty="0">
                <a:solidFill>
                  <a:srgbClr val="FFFFFF"/>
                </a:solidFill>
                <a:latin typeface="Arial" panose="020B0604020202020204"/>
              </a:endParaRPr>
            </a:p>
          </p:txBody>
        </p:sp>
      </p:grpSp>
      <p:cxnSp>
        <p:nvCxnSpPr>
          <p:cNvPr id="22" name="Straight Arrow Connector 21"/>
          <p:cNvCxnSpPr/>
          <p:nvPr/>
        </p:nvCxnSpPr>
        <p:spPr>
          <a:xfrm flipV="1">
            <a:off x="4191000" y="2933700"/>
            <a:ext cx="1295400" cy="251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486400" y="2344795"/>
            <a:ext cx="9365411" cy="189679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ts val="4480"/>
              </a:lnSpc>
            </a:pPr>
            <a:r>
              <a:rPr lang="en-US" sz="2800" dirty="0" err="1" smtClean="0">
                <a:solidFill>
                  <a:srgbClr val="FFFFFF"/>
                </a:solidFill>
                <a:latin typeface="Arial" panose="020B0604020202020204"/>
              </a:rPr>
              <a:t>Phát</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triển</a:t>
            </a:r>
            <a:r>
              <a:rPr lang="en-US" sz="2800" dirty="0">
                <a:solidFill>
                  <a:srgbClr val="FFFFFF"/>
                </a:solidFill>
                <a:latin typeface="Arial" panose="020B0604020202020204"/>
              </a:rPr>
              <a:t> </a:t>
            </a:r>
            <a:r>
              <a:rPr lang="en-US" sz="2800" dirty="0" err="1">
                <a:solidFill>
                  <a:srgbClr val="FFFFFF"/>
                </a:solidFill>
                <a:latin typeface="Arial" panose="020B0604020202020204"/>
              </a:rPr>
              <a:t>cả</a:t>
            </a:r>
            <a:r>
              <a:rPr lang="en-US" sz="2800" dirty="0">
                <a:solidFill>
                  <a:srgbClr val="FFFFFF"/>
                </a:solidFill>
                <a:latin typeface="Arial" panose="020B0604020202020204"/>
              </a:rPr>
              <a:t> </a:t>
            </a:r>
            <a:r>
              <a:rPr lang="en-US" sz="2800" dirty="0" err="1">
                <a:solidFill>
                  <a:srgbClr val="FFFFFF"/>
                </a:solidFill>
                <a:latin typeface="Arial" panose="020B0604020202020204"/>
              </a:rPr>
              <a:t>về</a:t>
            </a:r>
            <a:r>
              <a:rPr lang="en-US" sz="2800" dirty="0">
                <a:solidFill>
                  <a:srgbClr val="FFFFFF"/>
                </a:solidFill>
                <a:latin typeface="Arial" panose="020B0604020202020204"/>
              </a:rPr>
              <a:t> </a:t>
            </a:r>
            <a:r>
              <a:rPr lang="en-US" sz="2800" dirty="0" err="1">
                <a:solidFill>
                  <a:srgbClr val="FFFFFF"/>
                </a:solidFill>
                <a:latin typeface="Arial" panose="020B0604020202020204"/>
              </a:rPr>
              <a:t>chiều</a:t>
            </a:r>
            <a:r>
              <a:rPr lang="en-US" sz="2800" dirty="0">
                <a:solidFill>
                  <a:srgbClr val="FFFFFF"/>
                </a:solidFill>
                <a:latin typeface="Arial" panose="020B0604020202020204"/>
              </a:rPr>
              <a:t> </a:t>
            </a:r>
            <a:r>
              <a:rPr lang="en-US" sz="2800" dirty="0" err="1">
                <a:solidFill>
                  <a:srgbClr val="FFFFFF"/>
                </a:solidFill>
                <a:latin typeface="Arial" panose="020B0604020202020204"/>
              </a:rPr>
              <a:t>rộng</a:t>
            </a:r>
            <a:r>
              <a:rPr lang="en-US" sz="2800" dirty="0">
                <a:solidFill>
                  <a:srgbClr val="FFFFFF"/>
                </a:solidFill>
                <a:latin typeface="Arial" panose="020B0604020202020204"/>
              </a:rPr>
              <a:t> </a:t>
            </a:r>
            <a:r>
              <a:rPr lang="en-US" sz="2800" dirty="0" err="1">
                <a:solidFill>
                  <a:srgbClr val="FFFFFF"/>
                </a:solidFill>
                <a:latin typeface="Arial" panose="020B0604020202020204"/>
              </a:rPr>
              <a:t>và</a:t>
            </a:r>
            <a:r>
              <a:rPr lang="en-US" sz="2800" dirty="0">
                <a:solidFill>
                  <a:srgbClr val="FFFFFF"/>
                </a:solidFill>
                <a:latin typeface="Arial" panose="020B0604020202020204"/>
              </a:rPr>
              <a:t> </a:t>
            </a:r>
            <a:r>
              <a:rPr lang="en-US" sz="2800" dirty="0" err="1">
                <a:solidFill>
                  <a:srgbClr val="FFFFFF"/>
                </a:solidFill>
                <a:latin typeface="Arial" panose="020B0604020202020204"/>
              </a:rPr>
              <a:t>chiều</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sâu</a:t>
            </a:r>
            <a:endParaRPr lang="en-US" sz="2800" dirty="0" smtClean="0">
              <a:solidFill>
                <a:srgbClr val="FFFFFF"/>
              </a:solidFill>
              <a:latin typeface="Arial" panose="020B0604020202020204"/>
            </a:endParaRPr>
          </a:p>
          <a:p>
            <a:pPr algn="ctr">
              <a:lnSpc>
                <a:spcPts val="4480"/>
              </a:lnSpc>
            </a:pPr>
            <a:r>
              <a:rPr lang="en-US" sz="2800" dirty="0" smtClean="0">
                <a:solidFill>
                  <a:srgbClr val="FFFFFF"/>
                </a:solidFill>
                <a:latin typeface="Arial" panose="020B0604020202020204"/>
              </a:rPr>
              <a:t> </a:t>
            </a:r>
            <a:r>
              <a:rPr lang="en-US" sz="2800" dirty="0" err="1">
                <a:solidFill>
                  <a:srgbClr val="FFFFFF"/>
                </a:solidFill>
                <a:latin typeface="Arial" panose="020B0604020202020204"/>
              </a:rPr>
              <a:t>T</a:t>
            </a:r>
            <a:r>
              <a:rPr lang="en-US" sz="2800" dirty="0" err="1" smtClean="0">
                <a:solidFill>
                  <a:srgbClr val="FFFFFF"/>
                </a:solidFill>
                <a:latin typeface="Arial" panose="020B0604020202020204"/>
              </a:rPr>
              <a:t>iềm</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lực</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lực</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lượng</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và</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thế</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trận</a:t>
            </a:r>
            <a:r>
              <a:rPr lang="en-US" sz="2800" dirty="0" smtClean="0">
                <a:solidFill>
                  <a:srgbClr val="FFFFFF"/>
                </a:solidFill>
                <a:latin typeface="Arial" panose="020B0604020202020204"/>
              </a:rPr>
              <a:t> QPAN </a:t>
            </a:r>
            <a:r>
              <a:rPr lang="en-US" sz="2800" dirty="0" err="1" smtClean="0">
                <a:solidFill>
                  <a:srgbClr val="FFFFFF"/>
                </a:solidFill>
                <a:latin typeface="Arial" panose="020B0604020202020204"/>
              </a:rPr>
              <a:t>được</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tăng</a:t>
            </a:r>
            <a:r>
              <a:rPr lang="en-US" sz="2800" dirty="0">
                <a:solidFill>
                  <a:srgbClr val="FFFFFF"/>
                </a:solidFill>
                <a:latin typeface="Arial" panose="020B0604020202020204"/>
              </a:rPr>
              <a:t> </a:t>
            </a:r>
            <a:r>
              <a:rPr lang="en-US" sz="2800" dirty="0" err="1">
                <a:solidFill>
                  <a:srgbClr val="FFFFFF"/>
                </a:solidFill>
                <a:latin typeface="Arial" panose="020B0604020202020204"/>
              </a:rPr>
              <a:t>cường</a:t>
            </a:r>
            <a:r>
              <a:rPr lang="en-US" sz="2400" dirty="0">
                <a:solidFill>
                  <a:srgbClr val="FFFFFF"/>
                </a:solidFill>
                <a:latin typeface="Arial" panose="020B0604020202020204"/>
              </a:rPr>
              <a:t>.</a:t>
            </a:r>
          </a:p>
        </p:txBody>
      </p:sp>
      <p:cxnSp>
        <p:nvCxnSpPr>
          <p:cNvPr id="27" name="Straight Arrow Connector 26"/>
          <p:cNvCxnSpPr/>
          <p:nvPr/>
        </p:nvCxnSpPr>
        <p:spPr>
          <a:xfrm>
            <a:off x="4191000" y="5448301"/>
            <a:ext cx="1390322" cy="228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400722" y="4826950"/>
            <a:ext cx="9194889" cy="1950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480"/>
              </a:lnSpc>
            </a:pPr>
            <a:r>
              <a:rPr lang="en-US" sz="2800" dirty="0" err="1" smtClean="0">
                <a:solidFill>
                  <a:srgbClr val="FFFFFF"/>
                </a:solidFill>
                <a:latin typeface="Arial" panose="020B0604020202020204"/>
              </a:rPr>
              <a:t>Tăng</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cường</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t</a:t>
            </a:r>
            <a:r>
              <a:rPr lang="en-US" sz="2800" dirty="0" err="1" smtClean="0">
                <a:solidFill>
                  <a:srgbClr val="FFFFFF"/>
                </a:solidFill>
                <a:latin typeface="Arial" panose="020B0604020202020204"/>
              </a:rPr>
              <a:t>hế</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trận</a:t>
            </a:r>
            <a:r>
              <a:rPr lang="en-US" sz="2800" dirty="0">
                <a:solidFill>
                  <a:srgbClr val="FFFFFF"/>
                </a:solidFill>
                <a:latin typeface="Arial" panose="020B0604020202020204"/>
              </a:rPr>
              <a:t> </a:t>
            </a:r>
            <a:r>
              <a:rPr lang="en-US" sz="2800" dirty="0" err="1">
                <a:solidFill>
                  <a:srgbClr val="FFFFFF"/>
                </a:solidFill>
                <a:latin typeface="Arial" panose="020B0604020202020204"/>
              </a:rPr>
              <a:t>quốc</a:t>
            </a:r>
            <a:r>
              <a:rPr lang="en-US" sz="2800" dirty="0">
                <a:solidFill>
                  <a:srgbClr val="FFFFFF"/>
                </a:solidFill>
                <a:latin typeface="Arial" panose="020B0604020202020204"/>
              </a:rPr>
              <a:t> </a:t>
            </a:r>
            <a:r>
              <a:rPr lang="en-US" sz="2800" dirty="0" err="1">
                <a:solidFill>
                  <a:srgbClr val="FFFFFF"/>
                </a:solidFill>
                <a:latin typeface="Arial" panose="020B0604020202020204"/>
              </a:rPr>
              <a:t>phòng</a:t>
            </a:r>
            <a:r>
              <a:rPr lang="en-US" sz="2800" dirty="0">
                <a:solidFill>
                  <a:srgbClr val="FFFFFF"/>
                </a:solidFill>
                <a:latin typeface="Arial" panose="020B0604020202020204"/>
              </a:rPr>
              <a:t> </a:t>
            </a:r>
            <a:r>
              <a:rPr lang="en-US" sz="2800" dirty="0" err="1">
                <a:solidFill>
                  <a:srgbClr val="FFFFFF"/>
                </a:solidFill>
                <a:latin typeface="Arial" panose="020B0604020202020204"/>
              </a:rPr>
              <a:t>toàn</a:t>
            </a:r>
            <a:r>
              <a:rPr lang="en-US" sz="2800" dirty="0">
                <a:solidFill>
                  <a:srgbClr val="FFFFFF"/>
                </a:solidFill>
                <a:latin typeface="Arial" panose="020B0604020202020204"/>
              </a:rPr>
              <a:t> </a:t>
            </a:r>
            <a:r>
              <a:rPr lang="en-US" sz="2800" dirty="0" err="1">
                <a:solidFill>
                  <a:srgbClr val="FFFFFF"/>
                </a:solidFill>
                <a:latin typeface="Arial" panose="020B0604020202020204"/>
              </a:rPr>
              <a:t>dân</a:t>
            </a:r>
            <a:r>
              <a:rPr lang="en-US" sz="2800" dirty="0">
                <a:solidFill>
                  <a:srgbClr val="FFFFFF"/>
                </a:solidFill>
                <a:latin typeface="Arial" panose="020B0604020202020204"/>
              </a:rPr>
              <a:t> </a:t>
            </a:r>
            <a:r>
              <a:rPr lang="en-US" sz="2800" dirty="0" err="1">
                <a:solidFill>
                  <a:srgbClr val="FFFFFF"/>
                </a:solidFill>
                <a:latin typeface="Arial" panose="020B0604020202020204"/>
              </a:rPr>
              <a:t>và</a:t>
            </a:r>
            <a:r>
              <a:rPr lang="en-US" sz="2800" dirty="0">
                <a:solidFill>
                  <a:srgbClr val="FFFFFF"/>
                </a:solidFill>
                <a:latin typeface="Arial" panose="020B0604020202020204"/>
              </a:rPr>
              <a:t> </a:t>
            </a:r>
            <a:r>
              <a:rPr lang="en-US" sz="2800" dirty="0" err="1">
                <a:solidFill>
                  <a:srgbClr val="FFFFFF"/>
                </a:solidFill>
                <a:latin typeface="Arial" panose="020B0604020202020204"/>
              </a:rPr>
              <a:t>thế</a:t>
            </a:r>
            <a:r>
              <a:rPr lang="en-US" sz="2800" dirty="0">
                <a:solidFill>
                  <a:srgbClr val="FFFFFF"/>
                </a:solidFill>
                <a:latin typeface="Arial" panose="020B0604020202020204"/>
              </a:rPr>
              <a:t> </a:t>
            </a:r>
            <a:r>
              <a:rPr lang="en-US" sz="2800" dirty="0" err="1">
                <a:solidFill>
                  <a:srgbClr val="FFFFFF"/>
                </a:solidFill>
                <a:latin typeface="Arial" panose="020B0604020202020204"/>
              </a:rPr>
              <a:t>trận</a:t>
            </a:r>
            <a:r>
              <a:rPr lang="en-US" sz="2800" dirty="0">
                <a:solidFill>
                  <a:srgbClr val="FFFFFF"/>
                </a:solidFill>
                <a:latin typeface="Arial" panose="020B0604020202020204"/>
              </a:rPr>
              <a:t> an </a:t>
            </a:r>
            <a:r>
              <a:rPr lang="en-US" sz="2800" dirty="0" err="1">
                <a:solidFill>
                  <a:srgbClr val="FFFFFF"/>
                </a:solidFill>
                <a:latin typeface="Arial" panose="020B0604020202020204"/>
              </a:rPr>
              <a:t>ninh</a:t>
            </a:r>
            <a:r>
              <a:rPr lang="en-US" sz="2800" dirty="0">
                <a:solidFill>
                  <a:srgbClr val="FFFFFF"/>
                </a:solidFill>
                <a:latin typeface="Arial" panose="020B0604020202020204"/>
              </a:rPr>
              <a:t> </a:t>
            </a:r>
            <a:r>
              <a:rPr lang="en-US" sz="2800" dirty="0" err="1">
                <a:solidFill>
                  <a:srgbClr val="FFFFFF"/>
                </a:solidFill>
                <a:latin typeface="Arial" panose="020B0604020202020204"/>
              </a:rPr>
              <a:t>nhân</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trên</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các</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địa</a:t>
            </a:r>
            <a:r>
              <a:rPr lang="en-US" sz="2800" dirty="0">
                <a:solidFill>
                  <a:srgbClr val="FFFFFF"/>
                </a:solidFill>
                <a:latin typeface="Arial" panose="020B0604020202020204"/>
              </a:rPr>
              <a:t> </a:t>
            </a:r>
            <a:r>
              <a:rPr lang="en-US" sz="2800" dirty="0" err="1">
                <a:solidFill>
                  <a:srgbClr val="FFFFFF"/>
                </a:solidFill>
                <a:latin typeface="Arial" panose="020B0604020202020204"/>
              </a:rPr>
              <a:t>bàn</a:t>
            </a:r>
            <a:r>
              <a:rPr lang="en-US" sz="2800" dirty="0">
                <a:solidFill>
                  <a:srgbClr val="FFFFFF"/>
                </a:solidFill>
                <a:latin typeface="Arial" panose="020B0604020202020204"/>
              </a:rPr>
              <a:t> </a:t>
            </a:r>
            <a:r>
              <a:rPr lang="en-US" sz="2800" dirty="0" err="1">
                <a:solidFill>
                  <a:srgbClr val="FFFFFF"/>
                </a:solidFill>
                <a:latin typeface="Arial" panose="020B0604020202020204"/>
              </a:rPr>
              <a:t>chiến</a:t>
            </a:r>
            <a:r>
              <a:rPr lang="en-US" sz="2800" dirty="0">
                <a:solidFill>
                  <a:srgbClr val="FFFFFF"/>
                </a:solidFill>
                <a:latin typeface="Arial" panose="020B0604020202020204"/>
              </a:rPr>
              <a:t> </a:t>
            </a:r>
            <a:r>
              <a:rPr lang="en-US" sz="2800" dirty="0" err="1">
                <a:solidFill>
                  <a:srgbClr val="FFFFFF"/>
                </a:solidFill>
                <a:latin typeface="Arial" panose="020B0604020202020204"/>
              </a:rPr>
              <a:t>lược</a:t>
            </a:r>
            <a:r>
              <a:rPr lang="en-US" sz="2800" dirty="0">
                <a:solidFill>
                  <a:srgbClr val="FFFFFF"/>
                </a:solidFill>
                <a:latin typeface="Arial" panose="020B0604020202020204"/>
              </a:rPr>
              <a:t> </a:t>
            </a:r>
            <a:r>
              <a:rPr lang="en-US" sz="2800" dirty="0" err="1">
                <a:solidFill>
                  <a:srgbClr val="FFFFFF"/>
                </a:solidFill>
                <a:latin typeface="Arial" panose="020B0604020202020204"/>
              </a:rPr>
              <a:t>quan</a:t>
            </a:r>
            <a:r>
              <a:rPr lang="en-US" sz="2800" dirty="0">
                <a:solidFill>
                  <a:srgbClr val="FFFFFF"/>
                </a:solidFill>
                <a:latin typeface="Arial" panose="020B0604020202020204"/>
              </a:rPr>
              <a:t> </a:t>
            </a:r>
            <a:r>
              <a:rPr lang="en-US" sz="2800" dirty="0" err="1">
                <a:solidFill>
                  <a:srgbClr val="FFFFFF"/>
                </a:solidFill>
                <a:latin typeface="Arial" panose="020B0604020202020204"/>
              </a:rPr>
              <a:t>trọng</a:t>
            </a:r>
            <a:r>
              <a:rPr lang="en-US" sz="2800" dirty="0">
                <a:solidFill>
                  <a:srgbClr val="FFFFFF"/>
                </a:solidFill>
                <a:latin typeface="Arial" panose="020B0604020202020204"/>
              </a:rPr>
              <a:t>.</a:t>
            </a:r>
          </a:p>
        </p:txBody>
      </p:sp>
      <p:cxnSp>
        <p:nvCxnSpPr>
          <p:cNvPr id="20" name="Straight Arrow Connector 19"/>
          <p:cNvCxnSpPr/>
          <p:nvPr/>
        </p:nvCxnSpPr>
        <p:spPr>
          <a:xfrm>
            <a:off x="4190999" y="5439077"/>
            <a:ext cx="1295399" cy="2944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504924" y="7314700"/>
            <a:ext cx="9365411" cy="21717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ts val="4480"/>
              </a:lnSpc>
            </a:pPr>
            <a:r>
              <a:rPr lang="en-US" sz="2400" dirty="0" smtClean="0">
                <a:solidFill>
                  <a:srgbClr val="FFFFFF"/>
                </a:solidFill>
                <a:latin typeface="Arial" panose="020B0604020202020204"/>
              </a:rPr>
              <a:t> </a:t>
            </a:r>
            <a:r>
              <a:rPr lang="en-US" sz="2800" dirty="0" err="1">
                <a:solidFill>
                  <a:srgbClr val="FFFFFF"/>
                </a:solidFill>
                <a:latin typeface="Arial" panose="020B0604020202020204"/>
              </a:rPr>
              <a:t>Thường</a:t>
            </a:r>
            <a:r>
              <a:rPr lang="en-US" sz="2800" dirty="0">
                <a:solidFill>
                  <a:srgbClr val="FFFFFF"/>
                </a:solidFill>
                <a:latin typeface="Arial" panose="020B0604020202020204"/>
              </a:rPr>
              <a:t> </a:t>
            </a:r>
            <a:r>
              <a:rPr lang="en-US" sz="2800" dirty="0" err="1">
                <a:solidFill>
                  <a:srgbClr val="FFFFFF"/>
                </a:solidFill>
                <a:latin typeface="Arial" panose="020B0604020202020204"/>
              </a:rPr>
              <a:t>xuyên</a:t>
            </a:r>
            <a:r>
              <a:rPr lang="en-US" sz="2800" dirty="0">
                <a:solidFill>
                  <a:srgbClr val="FFFFFF"/>
                </a:solidFill>
                <a:latin typeface="Arial" panose="020B0604020202020204"/>
              </a:rPr>
              <a:t> </a:t>
            </a:r>
            <a:r>
              <a:rPr lang="en-US" sz="2800" dirty="0" err="1">
                <a:solidFill>
                  <a:srgbClr val="FFFFFF"/>
                </a:solidFill>
                <a:latin typeface="Arial" panose="020B0604020202020204"/>
              </a:rPr>
              <a:t>tăng</a:t>
            </a:r>
            <a:r>
              <a:rPr lang="en-US" sz="2800" dirty="0">
                <a:solidFill>
                  <a:srgbClr val="FFFFFF"/>
                </a:solidFill>
                <a:latin typeface="Arial" panose="020B0604020202020204"/>
              </a:rPr>
              <a:t> </a:t>
            </a:r>
            <a:r>
              <a:rPr lang="en-US" sz="2800" dirty="0" err="1">
                <a:solidFill>
                  <a:srgbClr val="FFFFFF"/>
                </a:solidFill>
                <a:latin typeface="Arial" panose="020B0604020202020204"/>
              </a:rPr>
              <a:t>cường</a:t>
            </a:r>
            <a:r>
              <a:rPr lang="en-US" sz="2800" dirty="0">
                <a:solidFill>
                  <a:srgbClr val="FFFFFF"/>
                </a:solidFill>
                <a:latin typeface="Arial" panose="020B0604020202020204"/>
              </a:rPr>
              <a:t> </a:t>
            </a:r>
            <a:r>
              <a:rPr lang="en-US" sz="2800" dirty="0" err="1">
                <a:solidFill>
                  <a:srgbClr val="FFFFFF"/>
                </a:solidFill>
                <a:latin typeface="Arial" panose="020B0604020202020204"/>
              </a:rPr>
              <a:t>sự</a:t>
            </a:r>
            <a:r>
              <a:rPr lang="en-US" sz="2800" dirty="0">
                <a:solidFill>
                  <a:srgbClr val="FFFFFF"/>
                </a:solidFill>
                <a:latin typeface="Arial" panose="020B0604020202020204"/>
              </a:rPr>
              <a:t> </a:t>
            </a:r>
            <a:r>
              <a:rPr lang="en-US" sz="2800" dirty="0" err="1">
                <a:solidFill>
                  <a:srgbClr val="FFFFFF"/>
                </a:solidFill>
                <a:latin typeface="Arial" panose="020B0604020202020204"/>
              </a:rPr>
              <a:t>lãnh</a:t>
            </a:r>
            <a:r>
              <a:rPr lang="en-US" sz="2800" dirty="0">
                <a:solidFill>
                  <a:srgbClr val="FFFFFF"/>
                </a:solidFill>
                <a:latin typeface="Arial" panose="020B0604020202020204"/>
              </a:rPr>
              <a:t> </a:t>
            </a:r>
            <a:r>
              <a:rPr lang="en-US" sz="2800" dirty="0" err="1">
                <a:solidFill>
                  <a:srgbClr val="FFFFFF"/>
                </a:solidFill>
                <a:latin typeface="Arial" panose="020B0604020202020204"/>
              </a:rPr>
              <a:t>đạo</a:t>
            </a:r>
            <a:r>
              <a:rPr lang="en-US" sz="2800" dirty="0">
                <a:solidFill>
                  <a:srgbClr val="FFFFFF"/>
                </a:solidFill>
                <a:latin typeface="Arial" panose="020B0604020202020204"/>
              </a:rPr>
              <a:t> </a:t>
            </a:r>
            <a:r>
              <a:rPr lang="en-US" sz="2800" dirty="0" err="1">
                <a:solidFill>
                  <a:srgbClr val="FFFFFF"/>
                </a:solidFill>
                <a:latin typeface="Arial" panose="020B0604020202020204"/>
              </a:rPr>
              <a:t>tuyệt</a:t>
            </a:r>
            <a:r>
              <a:rPr lang="en-US" sz="2800" dirty="0">
                <a:solidFill>
                  <a:srgbClr val="FFFFFF"/>
                </a:solidFill>
                <a:latin typeface="Arial" panose="020B0604020202020204"/>
              </a:rPr>
              <a:t> </a:t>
            </a:r>
            <a:r>
              <a:rPr lang="en-US" sz="2800" dirty="0" err="1">
                <a:solidFill>
                  <a:srgbClr val="FFFFFF"/>
                </a:solidFill>
                <a:latin typeface="Arial" panose="020B0604020202020204"/>
              </a:rPr>
              <a:t>đối</a:t>
            </a:r>
            <a:r>
              <a:rPr lang="en-US" sz="2800" dirty="0">
                <a:solidFill>
                  <a:srgbClr val="FFFFFF"/>
                </a:solidFill>
                <a:latin typeface="Arial" panose="020B0604020202020204"/>
              </a:rPr>
              <a:t>, </a:t>
            </a:r>
            <a:r>
              <a:rPr lang="en-US" sz="2800" dirty="0" err="1">
                <a:solidFill>
                  <a:srgbClr val="FFFFFF"/>
                </a:solidFill>
                <a:latin typeface="Arial" panose="020B0604020202020204"/>
              </a:rPr>
              <a:t>trực</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tiếp</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về</a:t>
            </a:r>
            <a:r>
              <a:rPr lang="en-US" sz="2800" dirty="0">
                <a:solidFill>
                  <a:srgbClr val="FFFFFF"/>
                </a:solidFill>
                <a:latin typeface="Arial" panose="020B0604020202020204"/>
              </a:rPr>
              <a:t> </a:t>
            </a:r>
            <a:r>
              <a:rPr lang="en-US" sz="2800" dirty="0" err="1">
                <a:solidFill>
                  <a:srgbClr val="FFFFFF"/>
                </a:solidFill>
                <a:latin typeface="Arial" panose="020B0604020202020204"/>
              </a:rPr>
              <a:t>mọi</a:t>
            </a:r>
            <a:r>
              <a:rPr lang="en-US" sz="2800" dirty="0">
                <a:solidFill>
                  <a:srgbClr val="FFFFFF"/>
                </a:solidFill>
                <a:latin typeface="Arial" panose="020B0604020202020204"/>
              </a:rPr>
              <a:t> </a:t>
            </a:r>
            <a:r>
              <a:rPr lang="en-US" sz="2800" dirty="0" err="1">
                <a:solidFill>
                  <a:srgbClr val="FFFFFF"/>
                </a:solidFill>
                <a:latin typeface="Arial" panose="020B0604020202020204"/>
              </a:rPr>
              <a:t>mặt</a:t>
            </a:r>
            <a:r>
              <a:rPr lang="en-US" sz="2800" dirty="0">
                <a:solidFill>
                  <a:srgbClr val="FFFFFF"/>
                </a:solidFill>
                <a:latin typeface="Arial" panose="020B0604020202020204"/>
              </a:rPr>
              <a:t>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Đảng</a:t>
            </a:r>
            <a:r>
              <a:rPr lang="en-US" sz="2800" dirty="0">
                <a:solidFill>
                  <a:srgbClr val="FFFFFF"/>
                </a:solidFill>
                <a:latin typeface="Arial" panose="020B0604020202020204"/>
              </a:rPr>
              <a:t> </a:t>
            </a:r>
            <a:r>
              <a:rPr lang="en-US" sz="2800" dirty="0" err="1">
                <a:solidFill>
                  <a:srgbClr val="FFFFFF"/>
                </a:solidFill>
                <a:latin typeface="Arial" panose="020B0604020202020204"/>
              </a:rPr>
              <a:t>đối</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lực</a:t>
            </a:r>
            <a:r>
              <a:rPr lang="en-US" sz="2800" dirty="0">
                <a:solidFill>
                  <a:srgbClr val="FFFFFF"/>
                </a:solidFill>
                <a:latin typeface="Arial" panose="020B0604020202020204"/>
              </a:rPr>
              <a:t> </a:t>
            </a:r>
            <a:r>
              <a:rPr lang="en-US" sz="2800" dirty="0" err="1">
                <a:solidFill>
                  <a:srgbClr val="FFFFFF"/>
                </a:solidFill>
                <a:latin typeface="Arial" panose="020B0604020202020204"/>
              </a:rPr>
              <a:t>lượng</a:t>
            </a:r>
            <a:r>
              <a:rPr lang="en-US" sz="2800" dirty="0">
                <a:solidFill>
                  <a:srgbClr val="FFFFFF"/>
                </a:solidFill>
                <a:latin typeface="Arial" panose="020B0604020202020204"/>
              </a:rPr>
              <a:t> </a:t>
            </a:r>
            <a:r>
              <a:rPr lang="en-US" sz="2800" dirty="0" err="1">
                <a:solidFill>
                  <a:srgbClr val="FFFFFF"/>
                </a:solidFill>
                <a:latin typeface="Arial" panose="020B0604020202020204"/>
              </a:rPr>
              <a:t>vũ</a:t>
            </a:r>
            <a:r>
              <a:rPr lang="en-US" sz="2800" dirty="0">
                <a:solidFill>
                  <a:srgbClr val="FFFFFF"/>
                </a:solidFill>
                <a:latin typeface="Arial" panose="020B0604020202020204"/>
              </a:rPr>
              <a:t> </a:t>
            </a:r>
            <a:r>
              <a:rPr lang="en-US" sz="2800" dirty="0" err="1">
                <a:solidFill>
                  <a:srgbClr val="FFFFFF"/>
                </a:solidFill>
                <a:latin typeface="Arial" panose="020B0604020202020204"/>
              </a:rPr>
              <a:t>trang</a:t>
            </a:r>
            <a:r>
              <a:rPr lang="en-US" sz="2800" dirty="0">
                <a:solidFill>
                  <a:srgbClr val="FFFFFF"/>
                </a:solidFill>
                <a:latin typeface="Arial" panose="020B0604020202020204"/>
              </a:rPr>
              <a:t>, </a:t>
            </a:r>
            <a:r>
              <a:rPr lang="en-US" sz="2800" dirty="0" err="1">
                <a:solidFill>
                  <a:srgbClr val="FFFFFF"/>
                </a:solidFill>
                <a:latin typeface="Arial" panose="020B0604020202020204"/>
              </a:rPr>
              <a:t>nhiệm</a:t>
            </a:r>
            <a:r>
              <a:rPr lang="en-US" sz="2800" dirty="0">
                <a:solidFill>
                  <a:srgbClr val="FFFFFF"/>
                </a:solidFill>
                <a:latin typeface="Arial" panose="020B0604020202020204"/>
              </a:rPr>
              <a:t> </a:t>
            </a:r>
            <a:r>
              <a:rPr lang="en-US" sz="2800" dirty="0" err="1">
                <a:solidFill>
                  <a:srgbClr val="FFFFFF"/>
                </a:solidFill>
                <a:latin typeface="Arial" panose="020B0604020202020204"/>
              </a:rPr>
              <a:t>vụ</a:t>
            </a:r>
            <a:r>
              <a:rPr lang="en-US" sz="2800" dirty="0">
                <a:solidFill>
                  <a:srgbClr val="FFFFFF"/>
                </a:solidFill>
                <a:latin typeface="Arial" panose="020B0604020202020204"/>
              </a:rPr>
              <a:t> </a:t>
            </a:r>
            <a:r>
              <a:rPr lang="en-US" sz="2800" dirty="0" smtClean="0">
                <a:solidFill>
                  <a:srgbClr val="FFFFFF"/>
                </a:solidFill>
                <a:latin typeface="Arial" panose="020B0604020202020204"/>
              </a:rPr>
              <a:t>QPAN </a:t>
            </a:r>
            <a:r>
              <a:rPr lang="en-US" sz="2800" dirty="0" err="1" smtClean="0">
                <a:solidFill>
                  <a:srgbClr val="FFFFFF"/>
                </a:solidFill>
                <a:latin typeface="Arial" panose="020B0604020202020204"/>
              </a:rPr>
              <a:t>bảo</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vệ</a:t>
            </a:r>
            <a:r>
              <a:rPr lang="en-US" sz="2800" dirty="0">
                <a:solidFill>
                  <a:srgbClr val="FFFFFF"/>
                </a:solidFill>
                <a:latin typeface="Arial" panose="020B0604020202020204"/>
              </a:rPr>
              <a:t> </a:t>
            </a:r>
            <a:r>
              <a:rPr lang="en-US" sz="2800" dirty="0" err="1">
                <a:solidFill>
                  <a:srgbClr val="FFFFFF"/>
                </a:solidFill>
                <a:latin typeface="Arial" panose="020B0604020202020204"/>
              </a:rPr>
              <a:t>Tổ</a:t>
            </a:r>
            <a:r>
              <a:rPr lang="en-US" sz="2800" dirty="0">
                <a:solidFill>
                  <a:srgbClr val="FFFFFF"/>
                </a:solidFill>
                <a:latin typeface="Arial" panose="020B0604020202020204"/>
              </a:rPr>
              <a:t> </a:t>
            </a:r>
            <a:r>
              <a:rPr lang="en-US" sz="2800" dirty="0" err="1">
                <a:solidFill>
                  <a:srgbClr val="FFFFFF"/>
                </a:solidFill>
                <a:latin typeface="Arial" panose="020B0604020202020204"/>
              </a:rPr>
              <a:t>quốc</a:t>
            </a:r>
            <a:r>
              <a:rPr lang="en-US" sz="2800" dirty="0">
                <a:solidFill>
                  <a:srgbClr val="FFFFFF"/>
                </a:solidFill>
                <a:latin typeface="Arial" panose="020B0604020202020204"/>
              </a:rPr>
              <a:t>.</a:t>
            </a: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88550" y="2344796"/>
            <a:ext cx="2412139" cy="1896794"/>
          </a:xfrm>
          <a:prstGeom prst="rect">
            <a:avLst/>
          </a:prstGeom>
        </p:spPr>
      </p:pic>
      <p:sp>
        <p:nvSpPr>
          <p:cNvPr id="28" name="Freeform 15"/>
          <p:cNvSpPr/>
          <p:nvPr/>
        </p:nvSpPr>
        <p:spPr>
          <a:xfrm>
            <a:off x="5581322" y="4782534"/>
            <a:ext cx="2590801" cy="2021914"/>
          </a:xfrm>
          <a:custGeom>
            <a:avLst/>
            <a:gdLst/>
            <a:ahLst/>
            <a:cxnLst/>
            <a:rect l="l" t="t" r="r" b="b"/>
            <a:pathLst>
              <a:path w="5907076" h="3954996">
                <a:moveTo>
                  <a:pt x="0" y="0"/>
                </a:moveTo>
                <a:lnTo>
                  <a:pt x="5907076" y="0"/>
                </a:lnTo>
                <a:lnTo>
                  <a:pt x="5907076" y="3954996"/>
                </a:lnTo>
                <a:lnTo>
                  <a:pt x="0" y="3954996"/>
                </a:lnTo>
                <a:lnTo>
                  <a:pt x="0" y="0"/>
                </a:lnTo>
                <a:close/>
              </a:path>
            </a:pathLst>
          </a:custGeom>
          <a:blipFill>
            <a:blip r:embed="rId6"/>
            <a:stretch>
              <a:fillRect/>
            </a:stretch>
          </a:blipFill>
        </p:spPr>
      </p:sp>
      <p:sp>
        <p:nvSpPr>
          <p:cNvPr id="30" name="Freeform 14"/>
          <p:cNvSpPr/>
          <p:nvPr/>
        </p:nvSpPr>
        <p:spPr>
          <a:xfrm>
            <a:off x="15194049" y="7314700"/>
            <a:ext cx="2385648" cy="2171701"/>
          </a:xfrm>
          <a:custGeom>
            <a:avLst/>
            <a:gdLst/>
            <a:ahLst/>
            <a:cxnLst/>
            <a:rect l="l" t="t" r="r" b="b"/>
            <a:pathLst>
              <a:path w="5928859" h="3633986">
                <a:moveTo>
                  <a:pt x="0" y="0"/>
                </a:moveTo>
                <a:lnTo>
                  <a:pt x="5928859" y="0"/>
                </a:lnTo>
                <a:lnTo>
                  <a:pt x="5928859" y="3633985"/>
                </a:lnTo>
                <a:lnTo>
                  <a:pt x="0" y="3633985"/>
                </a:lnTo>
                <a:lnTo>
                  <a:pt x="0" y="0"/>
                </a:lnTo>
                <a:close/>
              </a:path>
            </a:pathLst>
          </a:custGeom>
          <a:blipFill>
            <a:blip r:embed="rId7"/>
            <a:stretch>
              <a:fillRect t="-8494"/>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3" name="Group 3"/>
          <p:cNvGrpSpPr/>
          <p:nvPr/>
        </p:nvGrpSpPr>
        <p:grpSpPr>
          <a:xfrm>
            <a:off x="700239" y="212484"/>
            <a:ext cx="17045060" cy="1618083"/>
            <a:chOff x="0" y="0"/>
            <a:chExt cx="22726747" cy="2157445"/>
          </a:xfrm>
        </p:grpSpPr>
        <p:sp>
          <p:nvSpPr>
            <p:cNvPr id="4" name="TextBox 4"/>
            <p:cNvSpPr txBox="1"/>
            <p:nvPr/>
          </p:nvSpPr>
          <p:spPr>
            <a:xfrm>
              <a:off x="6007335" y="325861"/>
              <a:ext cx="11397655" cy="1520195"/>
            </a:xfrm>
            <a:prstGeom prst="rect">
              <a:avLst/>
            </a:prstGeom>
          </p:spPr>
          <p:txBody>
            <a:bodyPr lIns="0" tIns="0" rIns="0" bIns="0" rtlCol="0" anchor="t">
              <a:spAutoFit/>
            </a:bodyPr>
            <a:lstStyle/>
            <a:p>
              <a:pPr algn="ctr">
                <a:lnSpc>
                  <a:spcPts val="8820"/>
                </a:lnSpc>
                <a:spcBef>
                  <a:spcPct val="0"/>
                </a:spcBef>
              </a:pPr>
              <a:r>
                <a:rPr lang="en-US" sz="6300">
                  <a:solidFill>
                    <a:srgbClr val="090000"/>
                  </a:solidFill>
                  <a:latin typeface="Arial" panose="020B0604020202020204"/>
                </a:rPr>
                <a:t>02.Nội dung chiến lược </a:t>
              </a:r>
            </a:p>
          </p:txBody>
        </p:sp>
        <p:grpSp>
          <p:nvGrpSpPr>
            <p:cNvPr id="5" name="Group 5"/>
            <p:cNvGrpSpPr/>
            <p:nvPr/>
          </p:nvGrpSpPr>
          <p:grpSpPr>
            <a:xfrm>
              <a:off x="3003621" y="263356"/>
              <a:ext cx="16915853" cy="1361192"/>
              <a:chOff x="0" y="0"/>
              <a:chExt cx="4355225" cy="350458"/>
            </a:xfrm>
          </p:grpSpPr>
          <p:sp>
            <p:nvSpPr>
              <p:cNvPr id="6" name="Freeform 6"/>
              <p:cNvSpPr/>
              <p:nvPr/>
            </p:nvSpPr>
            <p:spPr>
              <a:xfrm>
                <a:off x="0" y="0"/>
                <a:ext cx="4355225" cy="350458"/>
              </a:xfrm>
              <a:custGeom>
                <a:avLst/>
                <a:gdLst/>
                <a:ahLst/>
                <a:cxnLst/>
                <a:rect l="l" t="t" r="r" b="b"/>
                <a:pathLst>
                  <a:path w="4355225" h="350458">
                    <a:moveTo>
                      <a:pt x="0" y="0"/>
                    </a:moveTo>
                    <a:lnTo>
                      <a:pt x="4355225" y="0"/>
                    </a:lnTo>
                    <a:lnTo>
                      <a:pt x="4355225" y="350458"/>
                    </a:lnTo>
                    <a:lnTo>
                      <a:pt x="0" y="350458"/>
                    </a:ln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8" name="TextBox 8"/>
            <p:cNvSpPr txBox="1"/>
            <p:nvPr/>
          </p:nvSpPr>
          <p:spPr>
            <a:xfrm>
              <a:off x="7423475" y="331922"/>
              <a:ext cx="9045972" cy="1211792"/>
            </a:xfrm>
            <a:prstGeom prst="rect">
              <a:avLst/>
            </a:prstGeom>
          </p:spPr>
          <p:txBody>
            <a:bodyPr lIns="0" tIns="0" rIns="0" bIns="0" rtlCol="0" anchor="t">
              <a:spAutoFit/>
            </a:bodyPr>
            <a:lstStyle/>
            <a:p>
              <a:pPr algn="ctr">
                <a:lnSpc>
                  <a:spcPts val="7000"/>
                </a:lnSpc>
                <a:spcBef>
                  <a:spcPct val="0"/>
                </a:spcBef>
              </a:pPr>
              <a:r>
                <a:rPr lang="en-US" sz="5000" dirty="0">
                  <a:solidFill>
                    <a:srgbClr val="090000"/>
                  </a:solidFill>
                  <a:latin typeface="Arial" panose="020B0604020202020204"/>
                </a:rPr>
                <a:t>03. </a:t>
              </a:r>
              <a:r>
                <a:rPr lang="en-US" sz="5000" dirty="0" err="1">
                  <a:solidFill>
                    <a:srgbClr val="090000"/>
                  </a:solidFill>
                  <a:latin typeface="Arial" panose="020B0604020202020204"/>
                </a:rPr>
                <a:t>Kết</a:t>
              </a:r>
              <a:r>
                <a:rPr lang="en-US" sz="5000" dirty="0">
                  <a:solidFill>
                    <a:srgbClr val="090000"/>
                  </a:solidFill>
                  <a:latin typeface="Arial" panose="020B0604020202020204"/>
                </a:rPr>
                <a:t> </a:t>
              </a:r>
              <a:r>
                <a:rPr lang="en-US" sz="5000" dirty="0" err="1">
                  <a:solidFill>
                    <a:srgbClr val="090000"/>
                  </a:solidFill>
                  <a:latin typeface="Arial" panose="020B0604020202020204"/>
                </a:rPr>
                <a:t>quả</a:t>
              </a:r>
              <a:r>
                <a:rPr lang="en-US" sz="5000" dirty="0">
                  <a:solidFill>
                    <a:srgbClr val="090000"/>
                  </a:solidFill>
                  <a:latin typeface="Arial" panose="020B0604020202020204"/>
                </a:rPr>
                <a:t> </a:t>
              </a:r>
              <a:r>
                <a:rPr lang="en-US" sz="5000" dirty="0" err="1">
                  <a:solidFill>
                    <a:srgbClr val="090000"/>
                  </a:solidFill>
                  <a:latin typeface="Arial" panose="020B0604020202020204"/>
                </a:rPr>
                <a:t>thực</a:t>
              </a:r>
              <a:r>
                <a:rPr lang="en-US" sz="5000" dirty="0">
                  <a:solidFill>
                    <a:srgbClr val="090000"/>
                  </a:solidFill>
                  <a:latin typeface="Arial" panose="020B0604020202020204"/>
                </a:rPr>
                <a:t> </a:t>
              </a:r>
              <a:r>
                <a:rPr lang="en-US" sz="5000" dirty="0" err="1">
                  <a:solidFill>
                    <a:srgbClr val="090000"/>
                  </a:solidFill>
                  <a:latin typeface="Arial" panose="020B0604020202020204"/>
                </a:rPr>
                <a:t>hiện</a:t>
              </a:r>
              <a:r>
                <a:rPr lang="en-US" sz="5000" dirty="0">
                  <a:solidFill>
                    <a:srgbClr val="090000"/>
                  </a:solidFill>
                  <a:latin typeface="Arial" panose="020B0604020202020204"/>
                </a:rPr>
                <a:t> </a:t>
              </a:r>
            </a:p>
          </p:txBody>
        </p:sp>
        <p:sp>
          <p:nvSpPr>
            <p:cNvPr id="9" name="Freeform 9"/>
            <p:cNvSpPr/>
            <p:nvPr/>
          </p:nvSpPr>
          <p:spPr>
            <a:xfrm flipH="1">
              <a:off x="0" y="0"/>
              <a:ext cx="1948804" cy="1887904"/>
            </a:xfrm>
            <a:custGeom>
              <a:avLst/>
              <a:gdLst/>
              <a:ahLst/>
              <a:cxnLst/>
              <a:rect l="l" t="t" r="r" b="b"/>
              <a:pathLst>
                <a:path w="1948804" h="1887904">
                  <a:moveTo>
                    <a:pt x="1948804" y="0"/>
                  </a:moveTo>
                  <a:lnTo>
                    <a:pt x="0" y="0"/>
                  </a:lnTo>
                  <a:lnTo>
                    <a:pt x="0" y="1887904"/>
                  </a:lnTo>
                  <a:lnTo>
                    <a:pt x="1948804" y="1887904"/>
                  </a:lnTo>
                  <a:lnTo>
                    <a:pt x="1948804" y="0"/>
                  </a:lnTo>
                  <a:close/>
                </a:path>
              </a:pathLst>
            </a:custGeom>
            <a:blipFill>
              <a:blip r:embed="rId3"/>
              <a:stretch>
                <a:fillRect/>
              </a:stretch>
            </a:blipFill>
          </p:spPr>
        </p:sp>
        <p:sp>
          <p:nvSpPr>
            <p:cNvPr id="10" name="Freeform 10"/>
            <p:cNvSpPr/>
            <p:nvPr/>
          </p:nvSpPr>
          <p:spPr>
            <a:xfrm>
              <a:off x="20973574" y="262123"/>
              <a:ext cx="1753173" cy="1895322"/>
            </a:xfrm>
            <a:custGeom>
              <a:avLst/>
              <a:gdLst/>
              <a:ahLst/>
              <a:cxnLst/>
              <a:rect l="l" t="t" r="r" b="b"/>
              <a:pathLst>
                <a:path w="1753173" h="1895322">
                  <a:moveTo>
                    <a:pt x="0" y="0"/>
                  </a:moveTo>
                  <a:lnTo>
                    <a:pt x="1753173" y="0"/>
                  </a:lnTo>
                  <a:lnTo>
                    <a:pt x="1753173" y="1895322"/>
                  </a:lnTo>
                  <a:lnTo>
                    <a:pt x="0" y="1895322"/>
                  </a:lnTo>
                  <a:lnTo>
                    <a:pt x="0" y="0"/>
                  </a:lnTo>
                  <a:close/>
                </a:path>
              </a:pathLst>
            </a:custGeom>
            <a:blipFill>
              <a:blip r:embed="rId4"/>
              <a:stretch>
                <a:fillRect/>
              </a:stretch>
            </a:blipFill>
          </p:spPr>
        </p:sp>
      </p:grpSp>
      <p:grpSp>
        <p:nvGrpSpPr>
          <p:cNvPr id="40" name="Group 39"/>
          <p:cNvGrpSpPr/>
          <p:nvPr/>
        </p:nvGrpSpPr>
        <p:grpSpPr>
          <a:xfrm>
            <a:off x="5177716" y="4152900"/>
            <a:ext cx="3787066" cy="5036581"/>
            <a:chOff x="5177716" y="4129394"/>
            <a:chExt cx="3787066" cy="5036581"/>
          </a:xfrm>
        </p:grpSpPr>
        <p:sp>
          <p:nvSpPr>
            <p:cNvPr id="24" name="AutoShape 24"/>
            <p:cNvSpPr/>
            <p:nvPr/>
          </p:nvSpPr>
          <p:spPr>
            <a:xfrm>
              <a:off x="6246455" y="4129394"/>
              <a:ext cx="1646074" cy="1289115"/>
            </a:xfrm>
            <a:prstGeom prst="rect">
              <a:avLst/>
            </a:prstGeom>
            <a:solidFill>
              <a:srgbClr val="3EDAD8"/>
            </a:solidFill>
          </p:spPr>
        </p:sp>
        <p:sp>
          <p:nvSpPr>
            <p:cNvPr id="27" name="Freeform 27"/>
            <p:cNvSpPr/>
            <p:nvPr/>
          </p:nvSpPr>
          <p:spPr>
            <a:xfrm>
              <a:off x="5177716" y="5378909"/>
              <a:ext cx="3787066" cy="3787066"/>
            </a:xfrm>
            <a:custGeom>
              <a:avLst/>
              <a:gdLst/>
              <a:ahLst/>
              <a:cxnLst/>
              <a:rect l="l" t="t" r="r" b="b"/>
              <a:pathLst>
                <a:path w="3787066" h="3787066">
                  <a:moveTo>
                    <a:pt x="0" y="0"/>
                  </a:moveTo>
                  <a:lnTo>
                    <a:pt x="3787066" y="0"/>
                  </a:lnTo>
                  <a:lnTo>
                    <a:pt x="3787066" y="3787065"/>
                  </a:lnTo>
                  <a:lnTo>
                    <a:pt x="0" y="378706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1" name="Freeform 31"/>
            <p:cNvSpPr/>
            <p:nvPr/>
          </p:nvSpPr>
          <p:spPr>
            <a:xfrm>
              <a:off x="6766011" y="4485783"/>
              <a:ext cx="610476" cy="674559"/>
            </a:xfrm>
            <a:custGeom>
              <a:avLst/>
              <a:gdLst/>
              <a:ahLst/>
              <a:cxnLst/>
              <a:rect l="l" t="t" r="r" b="b"/>
              <a:pathLst>
                <a:path w="610476" h="674559">
                  <a:moveTo>
                    <a:pt x="0" y="0"/>
                  </a:moveTo>
                  <a:lnTo>
                    <a:pt x="610476" y="0"/>
                  </a:lnTo>
                  <a:lnTo>
                    <a:pt x="610476" y="674559"/>
                  </a:lnTo>
                  <a:lnTo>
                    <a:pt x="0" y="67455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34" name="TextBox 34"/>
            <p:cNvSpPr txBox="1"/>
            <p:nvPr/>
          </p:nvSpPr>
          <p:spPr>
            <a:xfrm>
              <a:off x="5693656" y="5878351"/>
              <a:ext cx="2755185" cy="2604135"/>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rial" panose="020B0604020202020204"/>
                </a:rPr>
                <a:t>Tiềm ẩn nhiều nhân tố gây mất ổn định</a:t>
              </a:r>
            </a:p>
          </p:txBody>
        </p:sp>
      </p:grpSp>
      <p:grpSp>
        <p:nvGrpSpPr>
          <p:cNvPr id="43" name="Group 42"/>
          <p:cNvGrpSpPr/>
          <p:nvPr/>
        </p:nvGrpSpPr>
        <p:grpSpPr>
          <a:xfrm>
            <a:off x="1250508" y="2285294"/>
            <a:ext cx="4776816" cy="1129724"/>
            <a:chOff x="1250508" y="2285294"/>
            <a:chExt cx="4776816" cy="1129724"/>
          </a:xfrm>
        </p:grpSpPr>
        <p:grpSp>
          <p:nvGrpSpPr>
            <p:cNvPr id="11" name="Group 11"/>
            <p:cNvGrpSpPr/>
            <p:nvPr/>
          </p:nvGrpSpPr>
          <p:grpSpPr>
            <a:xfrm>
              <a:off x="1497470" y="2285294"/>
              <a:ext cx="4196186" cy="1129724"/>
              <a:chOff x="0" y="0"/>
              <a:chExt cx="1890724" cy="449319"/>
            </a:xfrm>
          </p:grpSpPr>
          <p:sp>
            <p:nvSpPr>
              <p:cNvPr id="12" name="Freeform 12"/>
              <p:cNvSpPr/>
              <p:nvPr/>
            </p:nvSpPr>
            <p:spPr>
              <a:xfrm>
                <a:off x="0" y="0"/>
                <a:ext cx="1890724" cy="449319"/>
              </a:xfrm>
              <a:custGeom>
                <a:avLst/>
                <a:gdLst/>
                <a:ahLst/>
                <a:cxnLst/>
                <a:rect l="l" t="t" r="r" b="b"/>
                <a:pathLst>
                  <a:path w="1890724" h="449319">
                    <a:moveTo>
                      <a:pt x="0" y="0"/>
                    </a:moveTo>
                    <a:lnTo>
                      <a:pt x="1890724" y="0"/>
                    </a:lnTo>
                    <a:lnTo>
                      <a:pt x="1890724" y="449319"/>
                    </a:lnTo>
                    <a:lnTo>
                      <a:pt x="0" y="449319"/>
                    </a:lnTo>
                    <a:close/>
                  </a:path>
                </a:pathLst>
              </a:custGeom>
              <a:solidFill>
                <a:srgbClr val="4EA846"/>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35" name="TextBox 35"/>
            <p:cNvSpPr txBox="1"/>
            <p:nvPr/>
          </p:nvSpPr>
          <p:spPr>
            <a:xfrm>
              <a:off x="1250508" y="2458942"/>
              <a:ext cx="4776816" cy="718145"/>
            </a:xfrm>
            <a:prstGeom prst="rect">
              <a:avLst/>
            </a:prstGeom>
          </p:spPr>
          <p:txBody>
            <a:bodyPr lIns="0" tIns="0" rIns="0" bIns="0" rtlCol="0" anchor="t">
              <a:spAutoFit/>
            </a:bodyPr>
            <a:lstStyle/>
            <a:p>
              <a:pPr algn="ctr">
                <a:lnSpc>
                  <a:spcPts val="5600"/>
                </a:lnSpc>
              </a:pPr>
              <a:r>
                <a:rPr lang="en-US" sz="4800" dirty="0" smtClean="0">
                  <a:solidFill>
                    <a:srgbClr val="FFFFFF"/>
                  </a:solidFill>
                  <a:latin typeface="Arial" panose="020B0604020202020204"/>
                </a:rPr>
                <a:t> </a:t>
              </a:r>
              <a:r>
                <a:rPr lang="en-US" sz="4800" dirty="0" err="1">
                  <a:solidFill>
                    <a:srgbClr val="FFFFFF"/>
                  </a:solidFill>
                  <a:latin typeface="Arial" panose="020B0604020202020204"/>
                </a:rPr>
                <a:t>Hạn</a:t>
              </a:r>
              <a:r>
                <a:rPr lang="en-US" sz="4800" dirty="0">
                  <a:solidFill>
                    <a:srgbClr val="FFFFFF"/>
                  </a:solidFill>
                  <a:latin typeface="Arial" panose="020B0604020202020204"/>
                </a:rPr>
                <a:t> </a:t>
              </a:r>
              <a:r>
                <a:rPr lang="en-US" sz="4800" dirty="0" err="1">
                  <a:solidFill>
                    <a:srgbClr val="FFFFFF"/>
                  </a:solidFill>
                  <a:latin typeface="Arial" panose="020B0604020202020204"/>
                </a:rPr>
                <a:t>chế</a:t>
              </a:r>
              <a:endParaRPr lang="en-US" sz="4800" dirty="0">
                <a:solidFill>
                  <a:srgbClr val="FFFFFF"/>
                </a:solidFill>
                <a:latin typeface="Arial" panose="020B0604020202020204"/>
              </a:endParaRPr>
            </a:p>
          </p:txBody>
        </p:sp>
      </p:grpSp>
      <p:grpSp>
        <p:nvGrpSpPr>
          <p:cNvPr id="39" name="Group 38"/>
          <p:cNvGrpSpPr/>
          <p:nvPr/>
        </p:nvGrpSpPr>
        <p:grpSpPr>
          <a:xfrm>
            <a:off x="930923" y="4178505"/>
            <a:ext cx="3787066" cy="5008055"/>
            <a:chOff x="1028700" y="4178505"/>
            <a:chExt cx="3787066" cy="5008055"/>
          </a:xfrm>
        </p:grpSpPr>
        <p:sp>
          <p:nvSpPr>
            <p:cNvPr id="22" name="AutoShape 22"/>
            <p:cNvSpPr/>
            <p:nvPr/>
          </p:nvSpPr>
          <p:spPr>
            <a:xfrm>
              <a:off x="2097439" y="4178505"/>
              <a:ext cx="1646074" cy="1289115"/>
            </a:xfrm>
            <a:prstGeom prst="rect">
              <a:avLst/>
            </a:prstGeom>
            <a:solidFill>
              <a:srgbClr val="86EAE9"/>
            </a:solidFill>
          </p:spPr>
        </p:sp>
        <p:sp>
          <p:nvSpPr>
            <p:cNvPr id="26" name="Freeform 26"/>
            <p:cNvSpPr/>
            <p:nvPr/>
          </p:nvSpPr>
          <p:spPr>
            <a:xfrm>
              <a:off x="1028700" y="5399494"/>
              <a:ext cx="3787066" cy="3787066"/>
            </a:xfrm>
            <a:custGeom>
              <a:avLst/>
              <a:gdLst/>
              <a:ahLst/>
              <a:cxnLst/>
              <a:rect l="l" t="t" r="r" b="b"/>
              <a:pathLst>
                <a:path w="3787066" h="3787066">
                  <a:moveTo>
                    <a:pt x="0" y="0"/>
                  </a:moveTo>
                  <a:lnTo>
                    <a:pt x="3787066" y="0"/>
                  </a:lnTo>
                  <a:lnTo>
                    <a:pt x="3787066" y="3787066"/>
                  </a:lnTo>
                  <a:lnTo>
                    <a:pt x="0" y="37870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0" name="Freeform 30"/>
            <p:cNvSpPr/>
            <p:nvPr/>
          </p:nvSpPr>
          <p:spPr>
            <a:xfrm>
              <a:off x="2312456" y="4614214"/>
              <a:ext cx="1219555" cy="417697"/>
            </a:xfrm>
            <a:custGeom>
              <a:avLst/>
              <a:gdLst/>
              <a:ahLst/>
              <a:cxnLst/>
              <a:rect l="l" t="t" r="r" b="b"/>
              <a:pathLst>
                <a:path w="1219555" h="417697">
                  <a:moveTo>
                    <a:pt x="0" y="0"/>
                  </a:moveTo>
                  <a:lnTo>
                    <a:pt x="1219554" y="0"/>
                  </a:lnTo>
                  <a:lnTo>
                    <a:pt x="1219554" y="417697"/>
                  </a:lnTo>
                  <a:lnTo>
                    <a:pt x="0" y="41769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36" name="TextBox 36"/>
            <p:cNvSpPr txBox="1"/>
            <p:nvPr/>
          </p:nvSpPr>
          <p:spPr>
            <a:xfrm>
              <a:off x="1255588" y="5878351"/>
              <a:ext cx="3329777" cy="2604135"/>
            </a:xfrm>
            <a:prstGeom prst="rect">
              <a:avLst/>
            </a:prstGeom>
          </p:spPr>
          <p:txBody>
            <a:bodyPr lIns="0" tIns="0" rIns="0" bIns="0" rtlCol="0" anchor="t">
              <a:spAutoFit/>
            </a:bodyPr>
            <a:lstStyle/>
            <a:p>
              <a:pPr algn="ctr">
                <a:lnSpc>
                  <a:spcPts val="5040"/>
                </a:lnSpc>
                <a:spcBef>
                  <a:spcPct val="0"/>
                </a:spcBef>
              </a:pPr>
              <a:r>
                <a:rPr lang="en-US" sz="3600" dirty="0" err="1">
                  <a:solidFill>
                    <a:srgbClr val="000000"/>
                  </a:solidFill>
                  <a:latin typeface="Arial" panose="020B0604020202020204"/>
                </a:rPr>
                <a:t>Kết</a:t>
              </a:r>
              <a:r>
                <a:rPr lang="en-US" sz="3600" dirty="0">
                  <a:solidFill>
                    <a:srgbClr val="000000"/>
                  </a:solidFill>
                  <a:latin typeface="Arial" panose="020B0604020202020204"/>
                </a:rPr>
                <a:t> </a:t>
              </a:r>
              <a:r>
                <a:rPr lang="en-US" sz="3600" dirty="0" err="1">
                  <a:solidFill>
                    <a:srgbClr val="000000"/>
                  </a:solidFill>
                  <a:latin typeface="Arial" panose="020B0604020202020204"/>
                </a:rPr>
                <a:t>hợp</a:t>
              </a:r>
              <a:r>
                <a:rPr lang="en-US" sz="3600" dirty="0">
                  <a:solidFill>
                    <a:srgbClr val="000000"/>
                  </a:solidFill>
                  <a:latin typeface="Arial" panose="020B0604020202020204"/>
                </a:rPr>
                <a:t> </a:t>
              </a:r>
              <a:r>
                <a:rPr lang="en-US" sz="3600" dirty="0" err="1">
                  <a:solidFill>
                    <a:srgbClr val="000000"/>
                  </a:solidFill>
                  <a:latin typeface="Arial" panose="020B0604020202020204"/>
                </a:rPr>
                <a:t>nhiệm</a:t>
              </a:r>
              <a:r>
                <a:rPr lang="en-US" sz="3600" dirty="0">
                  <a:solidFill>
                    <a:srgbClr val="000000"/>
                  </a:solidFill>
                  <a:latin typeface="Arial" panose="020B0604020202020204"/>
                </a:rPr>
                <a:t> </a:t>
              </a:r>
              <a:r>
                <a:rPr lang="en-US" sz="3600" dirty="0" err="1">
                  <a:solidFill>
                    <a:srgbClr val="000000"/>
                  </a:solidFill>
                  <a:latin typeface="Arial" panose="020B0604020202020204"/>
                </a:rPr>
                <a:t>vụ</a:t>
              </a:r>
              <a:r>
                <a:rPr lang="en-US" sz="3600" dirty="0">
                  <a:solidFill>
                    <a:srgbClr val="000000"/>
                  </a:solidFill>
                  <a:latin typeface="Arial" panose="020B0604020202020204"/>
                </a:rPr>
                <a:t> </a:t>
              </a:r>
              <a:r>
                <a:rPr lang="en-US" sz="3600" dirty="0" err="1">
                  <a:solidFill>
                    <a:srgbClr val="000000"/>
                  </a:solidFill>
                  <a:latin typeface="Arial" panose="020B0604020202020204"/>
                </a:rPr>
                <a:t>xây</a:t>
              </a:r>
              <a:r>
                <a:rPr lang="en-US" sz="3600" dirty="0">
                  <a:solidFill>
                    <a:srgbClr val="000000"/>
                  </a:solidFill>
                  <a:latin typeface="Arial" panose="020B0604020202020204"/>
                </a:rPr>
                <a:t> </a:t>
              </a:r>
              <a:r>
                <a:rPr lang="en-US" sz="3600" dirty="0" err="1">
                  <a:solidFill>
                    <a:srgbClr val="000000"/>
                  </a:solidFill>
                  <a:latin typeface="Arial" panose="020B0604020202020204"/>
                </a:rPr>
                <a:t>dựng</a:t>
              </a:r>
              <a:r>
                <a:rPr lang="en-US" sz="3600" dirty="0">
                  <a:solidFill>
                    <a:srgbClr val="000000"/>
                  </a:solidFill>
                  <a:latin typeface="Arial" panose="020B0604020202020204"/>
                </a:rPr>
                <a:t> </a:t>
              </a:r>
              <a:r>
                <a:rPr lang="en-US" sz="3600" dirty="0" err="1">
                  <a:solidFill>
                    <a:srgbClr val="000000"/>
                  </a:solidFill>
                  <a:latin typeface="Arial" panose="020B0604020202020204"/>
                </a:rPr>
                <a:t>và</a:t>
              </a:r>
              <a:r>
                <a:rPr lang="en-US" sz="3600" dirty="0">
                  <a:solidFill>
                    <a:srgbClr val="000000"/>
                  </a:solidFill>
                  <a:latin typeface="Arial" panose="020B0604020202020204"/>
                </a:rPr>
                <a:t> </a:t>
              </a:r>
              <a:r>
                <a:rPr lang="en-US" sz="3600" dirty="0" err="1">
                  <a:solidFill>
                    <a:srgbClr val="000000"/>
                  </a:solidFill>
                  <a:latin typeface="Arial" panose="020B0604020202020204"/>
                </a:rPr>
                <a:t>bảo</a:t>
              </a:r>
              <a:r>
                <a:rPr lang="en-US" sz="3600" dirty="0">
                  <a:solidFill>
                    <a:srgbClr val="000000"/>
                  </a:solidFill>
                  <a:latin typeface="Arial" panose="020B0604020202020204"/>
                </a:rPr>
                <a:t> </a:t>
              </a:r>
              <a:r>
                <a:rPr lang="en-US" sz="3600" dirty="0" err="1">
                  <a:solidFill>
                    <a:srgbClr val="000000"/>
                  </a:solidFill>
                  <a:latin typeface="Arial" panose="020B0604020202020204"/>
                </a:rPr>
                <a:t>vệ</a:t>
              </a:r>
              <a:r>
                <a:rPr lang="en-US" sz="3600" dirty="0">
                  <a:solidFill>
                    <a:srgbClr val="000000"/>
                  </a:solidFill>
                  <a:latin typeface="Arial" panose="020B0604020202020204"/>
                </a:rPr>
                <a:t> </a:t>
              </a:r>
              <a:r>
                <a:rPr lang="en-US" sz="3600" dirty="0" err="1">
                  <a:solidFill>
                    <a:srgbClr val="000000"/>
                  </a:solidFill>
                  <a:latin typeface="Arial" panose="020B0604020202020204"/>
                </a:rPr>
                <a:t>chưa</a:t>
              </a:r>
              <a:r>
                <a:rPr lang="en-US" sz="3600" dirty="0">
                  <a:solidFill>
                    <a:srgbClr val="000000"/>
                  </a:solidFill>
                  <a:latin typeface="Arial" panose="020B0604020202020204"/>
                </a:rPr>
                <a:t> </a:t>
              </a:r>
              <a:r>
                <a:rPr lang="en-US" sz="3600" dirty="0" err="1">
                  <a:solidFill>
                    <a:srgbClr val="000000"/>
                  </a:solidFill>
                  <a:latin typeface="Arial" panose="020B0604020202020204"/>
                </a:rPr>
                <a:t>được</a:t>
              </a:r>
              <a:r>
                <a:rPr lang="en-US" sz="3600" dirty="0">
                  <a:solidFill>
                    <a:srgbClr val="000000"/>
                  </a:solidFill>
                  <a:latin typeface="Arial" panose="020B0604020202020204"/>
                </a:rPr>
                <a:t> </a:t>
              </a:r>
              <a:r>
                <a:rPr lang="en-US" sz="3600" dirty="0" err="1">
                  <a:solidFill>
                    <a:srgbClr val="000000"/>
                  </a:solidFill>
                  <a:latin typeface="Arial" panose="020B0604020202020204"/>
                </a:rPr>
                <a:t>hiệu</a:t>
              </a:r>
              <a:r>
                <a:rPr lang="en-US" sz="3600" dirty="0">
                  <a:solidFill>
                    <a:srgbClr val="000000"/>
                  </a:solidFill>
                  <a:latin typeface="Arial" panose="020B0604020202020204"/>
                </a:rPr>
                <a:t> </a:t>
              </a:r>
              <a:r>
                <a:rPr lang="en-US" sz="3600" dirty="0" err="1">
                  <a:solidFill>
                    <a:srgbClr val="000000"/>
                  </a:solidFill>
                  <a:latin typeface="Arial" panose="020B0604020202020204"/>
                </a:rPr>
                <a:t>quả</a:t>
              </a:r>
              <a:endParaRPr lang="en-US" sz="3600" dirty="0">
                <a:solidFill>
                  <a:srgbClr val="000000"/>
                </a:solidFill>
                <a:latin typeface="Arial" panose="020B0604020202020204"/>
              </a:endParaRPr>
            </a:p>
          </p:txBody>
        </p:sp>
      </p:grpSp>
      <p:grpSp>
        <p:nvGrpSpPr>
          <p:cNvPr id="41" name="Group 40"/>
          <p:cNvGrpSpPr/>
          <p:nvPr/>
        </p:nvGrpSpPr>
        <p:grpSpPr>
          <a:xfrm>
            <a:off x="9326732" y="4000500"/>
            <a:ext cx="3787066" cy="5181600"/>
            <a:chOff x="9326732" y="4129394"/>
            <a:chExt cx="3787066" cy="5181600"/>
          </a:xfrm>
        </p:grpSpPr>
        <p:sp>
          <p:nvSpPr>
            <p:cNvPr id="23" name="AutoShape 23"/>
            <p:cNvSpPr/>
            <p:nvPr/>
          </p:nvSpPr>
          <p:spPr>
            <a:xfrm>
              <a:off x="10395471" y="4129394"/>
              <a:ext cx="1646074" cy="1289115"/>
            </a:xfrm>
            <a:prstGeom prst="rect">
              <a:avLst/>
            </a:prstGeom>
            <a:solidFill>
              <a:srgbClr val="37C9EF"/>
            </a:solidFill>
          </p:spPr>
        </p:sp>
        <p:sp>
          <p:nvSpPr>
            <p:cNvPr id="28" name="Freeform 28"/>
            <p:cNvSpPr/>
            <p:nvPr/>
          </p:nvSpPr>
          <p:spPr>
            <a:xfrm>
              <a:off x="9326732" y="5523928"/>
              <a:ext cx="3787066" cy="3787066"/>
            </a:xfrm>
            <a:custGeom>
              <a:avLst/>
              <a:gdLst/>
              <a:ahLst/>
              <a:cxnLst/>
              <a:rect l="l" t="t" r="r" b="b"/>
              <a:pathLst>
                <a:path w="3787066" h="3787066">
                  <a:moveTo>
                    <a:pt x="0" y="0"/>
                  </a:moveTo>
                  <a:lnTo>
                    <a:pt x="3787065" y="0"/>
                  </a:lnTo>
                  <a:lnTo>
                    <a:pt x="3787065" y="3787066"/>
                  </a:lnTo>
                  <a:lnTo>
                    <a:pt x="0" y="37870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2" name="Freeform 32"/>
            <p:cNvSpPr/>
            <p:nvPr/>
          </p:nvSpPr>
          <p:spPr>
            <a:xfrm>
              <a:off x="10793561" y="4347248"/>
              <a:ext cx="853406" cy="853406"/>
            </a:xfrm>
            <a:custGeom>
              <a:avLst/>
              <a:gdLst/>
              <a:ahLst/>
              <a:cxnLst/>
              <a:rect l="l" t="t" r="r" b="b"/>
              <a:pathLst>
                <a:path w="853406" h="853406">
                  <a:moveTo>
                    <a:pt x="0" y="0"/>
                  </a:moveTo>
                  <a:lnTo>
                    <a:pt x="853407" y="0"/>
                  </a:lnTo>
                  <a:lnTo>
                    <a:pt x="853407" y="853406"/>
                  </a:lnTo>
                  <a:lnTo>
                    <a:pt x="0" y="85340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37" name="TextBox 37"/>
            <p:cNvSpPr txBox="1"/>
            <p:nvPr/>
          </p:nvSpPr>
          <p:spPr>
            <a:xfrm>
              <a:off x="9555332" y="5600434"/>
              <a:ext cx="3300269" cy="3242310"/>
            </a:xfrm>
            <a:prstGeom prst="rect">
              <a:avLst/>
            </a:prstGeom>
          </p:spPr>
          <p:txBody>
            <a:bodyPr lIns="0" tIns="0" rIns="0" bIns="0" rtlCol="0" anchor="t">
              <a:spAutoFit/>
            </a:bodyPr>
            <a:lstStyle/>
            <a:p>
              <a:pPr algn="ctr">
                <a:lnSpc>
                  <a:spcPts val="5040"/>
                </a:lnSpc>
                <a:spcBef>
                  <a:spcPct val="0"/>
                </a:spcBef>
              </a:pPr>
              <a:r>
                <a:rPr lang="en-US" sz="3600" dirty="0" err="1">
                  <a:solidFill>
                    <a:srgbClr val="000000"/>
                  </a:solidFill>
                  <a:latin typeface="Arial" panose="020B0604020202020204"/>
                </a:rPr>
                <a:t>Công</a:t>
              </a:r>
              <a:r>
                <a:rPr lang="en-US" sz="3600" dirty="0">
                  <a:solidFill>
                    <a:srgbClr val="000000"/>
                  </a:solidFill>
                  <a:latin typeface="Arial" panose="020B0604020202020204"/>
                </a:rPr>
                <a:t> </a:t>
              </a:r>
              <a:r>
                <a:rPr lang="en-US" sz="3600" dirty="0" err="1">
                  <a:solidFill>
                    <a:srgbClr val="000000"/>
                  </a:solidFill>
                  <a:latin typeface="Arial" panose="020B0604020202020204"/>
                </a:rPr>
                <a:t>tác</a:t>
              </a:r>
              <a:r>
                <a:rPr lang="en-US" sz="3600" dirty="0">
                  <a:solidFill>
                    <a:srgbClr val="000000"/>
                  </a:solidFill>
                  <a:latin typeface="Arial" panose="020B0604020202020204"/>
                </a:rPr>
                <a:t> </a:t>
              </a:r>
              <a:r>
                <a:rPr lang="en-US" sz="3600" dirty="0" err="1">
                  <a:solidFill>
                    <a:srgbClr val="000000"/>
                  </a:solidFill>
                  <a:latin typeface="Arial" panose="020B0604020202020204"/>
                </a:rPr>
                <a:t>nghiên</a:t>
              </a:r>
              <a:r>
                <a:rPr lang="en-US" sz="3600" dirty="0">
                  <a:solidFill>
                    <a:srgbClr val="000000"/>
                  </a:solidFill>
                  <a:latin typeface="Arial" panose="020B0604020202020204"/>
                </a:rPr>
                <a:t> </a:t>
              </a:r>
              <a:r>
                <a:rPr lang="en-US" sz="3600" dirty="0" err="1">
                  <a:solidFill>
                    <a:srgbClr val="000000"/>
                  </a:solidFill>
                  <a:latin typeface="Arial" panose="020B0604020202020204"/>
                </a:rPr>
                <a:t>cứu</a:t>
              </a:r>
              <a:r>
                <a:rPr lang="en-US" sz="3600" dirty="0">
                  <a:solidFill>
                    <a:srgbClr val="000000"/>
                  </a:solidFill>
                  <a:latin typeface="Arial" panose="020B0604020202020204"/>
                </a:rPr>
                <a:t>, </a:t>
              </a:r>
              <a:r>
                <a:rPr lang="en-US" sz="3600" dirty="0" err="1">
                  <a:solidFill>
                    <a:srgbClr val="000000"/>
                  </a:solidFill>
                  <a:latin typeface="Arial" panose="020B0604020202020204"/>
                </a:rPr>
                <a:t>dự</a:t>
              </a:r>
              <a:r>
                <a:rPr lang="en-US" sz="3600" dirty="0">
                  <a:solidFill>
                    <a:srgbClr val="000000"/>
                  </a:solidFill>
                  <a:latin typeface="Arial" panose="020B0604020202020204"/>
                </a:rPr>
                <a:t> </a:t>
              </a:r>
              <a:r>
                <a:rPr lang="en-US" sz="3600" dirty="0" err="1">
                  <a:solidFill>
                    <a:srgbClr val="000000"/>
                  </a:solidFill>
                  <a:latin typeface="Arial" panose="020B0604020202020204"/>
                </a:rPr>
                <a:t>báo</a:t>
              </a:r>
              <a:r>
                <a:rPr lang="en-US" sz="3600" dirty="0">
                  <a:solidFill>
                    <a:srgbClr val="000000"/>
                  </a:solidFill>
                  <a:latin typeface="Arial" panose="020B0604020202020204"/>
                </a:rPr>
                <a:t> </a:t>
              </a:r>
              <a:r>
                <a:rPr lang="en-US" sz="3600" dirty="0" err="1">
                  <a:solidFill>
                    <a:srgbClr val="000000"/>
                  </a:solidFill>
                  <a:latin typeface="Arial" panose="020B0604020202020204"/>
                </a:rPr>
                <a:t>và</a:t>
              </a:r>
              <a:r>
                <a:rPr lang="en-US" sz="3600" dirty="0">
                  <a:solidFill>
                    <a:srgbClr val="000000"/>
                  </a:solidFill>
                  <a:latin typeface="Arial" panose="020B0604020202020204"/>
                </a:rPr>
                <a:t> </a:t>
              </a:r>
              <a:r>
                <a:rPr lang="en-US" sz="3600" dirty="0" err="1">
                  <a:solidFill>
                    <a:srgbClr val="000000"/>
                  </a:solidFill>
                  <a:latin typeface="Arial" panose="020B0604020202020204"/>
                </a:rPr>
                <a:t>tham</a:t>
              </a:r>
              <a:r>
                <a:rPr lang="en-US" sz="3600" dirty="0">
                  <a:solidFill>
                    <a:srgbClr val="000000"/>
                  </a:solidFill>
                  <a:latin typeface="Arial" panose="020B0604020202020204"/>
                </a:rPr>
                <a:t> </a:t>
              </a:r>
              <a:r>
                <a:rPr lang="en-US" sz="3600" dirty="0" err="1">
                  <a:solidFill>
                    <a:srgbClr val="000000"/>
                  </a:solidFill>
                  <a:latin typeface="Arial" panose="020B0604020202020204"/>
                </a:rPr>
                <a:t>mưu</a:t>
              </a:r>
              <a:r>
                <a:rPr lang="en-US" sz="3600" dirty="0">
                  <a:solidFill>
                    <a:srgbClr val="000000"/>
                  </a:solidFill>
                  <a:latin typeface="Arial" panose="020B0604020202020204"/>
                </a:rPr>
                <a:t> </a:t>
              </a:r>
              <a:r>
                <a:rPr lang="en-US" sz="3600" dirty="0" err="1">
                  <a:solidFill>
                    <a:srgbClr val="000000"/>
                  </a:solidFill>
                  <a:latin typeface="Arial" panose="020B0604020202020204"/>
                </a:rPr>
                <a:t>chiến</a:t>
              </a:r>
              <a:r>
                <a:rPr lang="en-US" sz="3600" dirty="0">
                  <a:solidFill>
                    <a:srgbClr val="000000"/>
                  </a:solidFill>
                  <a:latin typeface="Arial" panose="020B0604020202020204"/>
                </a:rPr>
                <a:t> </a:t>
              </a:r>
              <a:r>
                <a:rPr lang="en-US" sz="3600" dirty="0" err="1">
                  <a:solidFill>
                    <a:srgbClr val="000000"/>
                  </a:solidFill>
                  <a:latin typeface="Arial" panose="020B0604020202020204"/>
                </a:rPr>
                <a:t>lược</a:t>
              </a:r>
              <a:r>
                <a:rPr lang="en-US" sz="3600" dirty="0">
                  <a:solidFill>
                    <a:srgbClr val="000000"/>
                  </a:solidFill>
                  <a:latin typeface="Arial" panose="020B0604020202020204"/>
                </a:rPr>
                <a:t> </a:t>
              </a:r>
              <a:r>
                <a:rPr lang="en-US" sz="3600" dirty="0" err="1">
                  <a:solidFill>
                    <a:srgbClr val="000000"/>
                  </a:solidFill>
                  <a:latin typeface="Arial" panose="020B0604020202020204"/>
                </a:rPr>
                <a:t>còn</a:t>
              </a:r>
              <a:r>
                <a:rPr lang="en-US" sz="3600" dirty="0">
                  <a:solidFill>
                    <a:srgbClr val="000000"/>
                  </a:solidFill>
                  <a:latin typeface="Arial" panose="020B0604020202020204"/>
                </a:rPr>
                <a:t> </a:t>
              </a:r>
              <a:r>
                <a:rPr lang="en-US" sz="3600" dirty="0" err="1">
                  <a:solidFill>
                    <a:srgbClr val="000000"/>
                  </a:solidFill>
                  <a:latin typeface="Arial" panose="020B0604020202020204"/>
                </a:rPr>
                <a:t>hạn</a:t>
              </a:r>
              <a:r>
                <a:rPr lang="en-US" sz="3600" dirty="0">
                  <a:solidFill>
                    <a:srgbClr val="000000"/>
                  </a:solidFill>
                  <a:latin typeface="Arial" panose="020B0604020202020204"/>
                </a:rPr>
                <a:t> </a:t>
              </a:r>
              <a:r>
                <a:rPr lang="en-US" sz="3600" dirty="0" err="1">
                  <a:solidFill>
                    <a:srgbClr val="000000"/>
                  </a:solidFill>
                  <a:latin typeface="Arial" panose="020B0604020202020204"/>
                </a:rPr>
                <a:t>chế</a:t>
              </a:r>
              <a:endParaRPr lang="en-US" sz="3600" dirty="0">
                <a:solidFill>
                  <a:srgbClr val="000000"/>
                </a:solidFill>
                <a:latin typeface="Arial" panose="020B0604020202020204"/>
              </a:endParaRPr>
            </a:p>
          </p:txBody>
        </p:sp>
      </p:grpSp>
      <p:grpSp>
        <p:nvGrpSpPr>
          <p:cNvPr id="42" name="Group 41"/>
          <p:cNvGrpSpPr/>
          <p:nvPr/>
        </p:nvGrpSpPr>
        <p:grpSpPr>
          <a:xfrm>
            <a:off x="13475747" y="4166105"/>
            <a:ext cx="3787066" cy="5015995"/>
            <a:chOff x="13475747" y="4129394"/>
            <a:chExt cx="3787066" cy="5015995"/>
          </a:xfrm>
        </p:grpSpPr>
        <p:sp>
          <p:nvSpPr>
            <p:cNvPr id="25" name="AutoShape 25"/>
            <p:cNvSpPr/>
            <p:nvPr/>
          </p:nvSpPr>
          <p:spPr>
            <a:xfrm>
              <a:off x="14544487" y="4129394"/>
              <a:ext cx="1646074" cy="1289115"/>
            </a:xfrm>
            <a:prstGeom prst="rect">
              <a:avLst/>
            </a:prstGeom>
            <a:solidFill>
              <a:srgbClr val="37C9EF"/>
            </a:solidFill>
          </p:spPr>
        </p:sp>
        <p:sp>
          <p:nvSpPr>
            <p:cNvPr id="29" name="Freeform 29"/>
            <p:cNvSpPr/>
            <p:nvPr/>
          </p:nvSpPr>
          <p:spPr>
            <a:xfrm>
              <a:off x="13475747" y="5358323"/>
              <a:ext cx="3787066" cy="3787066"/>
            </a:xfrm>
            <a:custGeom>
              <a:avLst/>
              <a:gdLst/>
              <a:ahLst/>
              <a:cxnLst/>
              <a:rect l="l" t="t" r="r" b="b"/>
              <a:pathLst>
                <a:path w="3787066" h="3787066">
                  <a:moveTo>
                    <a:pt x="0" y="0"/>
                  </a:moveTo>
                  <a:lnTo>
                    <a:pt x="3787066" y="0"/>
                  </a:lnTo>
                  <a:lnTo>
                    <a:pt x="3787066" y="3787066"/>
                  </a:lnTo>
                  <a:lnTo>
                    <a:pt x="0" y="37870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3" name="Freeform 33"/>
            <p:cNvSpPr/>
            <p:nvPr/>
          </p:nvSpPr>
          <p:spPr>
            <a:xfrm>
              <a:off x="15004688" y="4347248"/>
              <a:ext cx="883648" cy="764355"/>
            </a:xfrm>
            <a:custGeom>
              <a:avLst/>
              <a:gdLst/>
              <a:ahLst/>
              <a:cxnLst/>
              <a:rect l="l" t="t" r="r" b="b"/>
              <a:pathLst>
                <a:path w="883648" h="764355">
                  <a:moveTo>
                    <a:pt x="0" y="0"/>
                  </a:moveTo>
                  <a:lnTo>
                    <a:pt x="883648" y="0"/>
                  </a:lnTo>
                  <a:lnTo>
                    <a:pt x="883648" y="764355"/>
                  </a:lnTo>
                  <a:lnTo>
                    <a:pt x="0" y="76435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38" name="TextBox 38"/>
            <p:cNvSpPr txBox="1"/>
            <p:nvPr/>
          </p:nvSpPr>
          <p:spPr>
            <a:xfrm>
              <a:off x="14218697" y="5919522"/>
              <a:ext cx="2455629" cy="2604135"/>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rial" panose="020B0604020202020204"/>
                </a:rPr>
                <a:t>Đầu tư cho quốc phòng an ninh còn hạn chế</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sp>
        <p:nvSpPr>
          <p:cNvPr id="3" name="Freeform 3"/>
          <p:cNvSpPr/>
          <p:nvPr/>
        </p:nvSpPr>
        <p:spPr>
          <a:xfrm>
            <a:off x="9144000" y="7105984"/>
            <a:ext cx="1175924" cy="1427723"/>
          </a:xfrm>
          <a:custGeom>
            <a:avLst/>
            <a:gdLst/>
            <a:ahLst/>
            <a:cxnLst/>
            <a:rect l="l" t="t" r="r" b="b"/>
            <a:pathLst>
              <a:path w="1175924" h="1427723">
                <a:moveTo>
                  <a:pt x="0" y="0"/>
                </a:moveTo>
                <a:lnTo>
                  <a:pt x="1175924" y="0"/>
                </a:lnTo>
                <a:lnTo>
                  <a:pt x="1175924" y="1427723"/>
                </a:lnTo>
                <a:lnTo>
                  <a:pt x="0" y="1427723"/>
                </a:lnTo>
                <a:lnTo>
                  <a:pt x="0" y="0"/>
                </a:lnTo>
                <a:close/>
              </a:path>
            </a:pathLst>
          </a:custGeom>
          <a:blipFill>
            <a:blip r:embed="rId3"/>
            <a:stretch>
              <a:fillRect/>
            </a:stretch>
          </a:blipFill>
        </p:spPr>
      </p:sp>
      <p:sp>
        <p:nvSpPr>
          <p:cNvPr id="4" name="Freeform 4"/>
          <p:cNvSpPr/>
          <p:nvPr/>
        </p:nvSpPr>
        <p:spPr>
          <a:xfrm rot="-514677">
            <a:off x="8521910" y="1577744"/>
            <a:ext cx="704808" cy="835441"/>
          </a:xfrm>
          <a:custGeom>
            <a:avLst/>
            <a:gdLst/>
            <a:ahLst/>
            <a:cxnLst/>
            <a:rect l="l" t="t" r="r" b="b"/>
            <a:pathLst>
              <a:path w="704808" h="835441">
                <a:moveTo>
                  <a:pt x="0" y="0"/>
                </a:moveTo>
                <a:lnTo>
                  <a:pt x="704808" y="0"/>
                </a:lnTo>
                <a:lnTo>
                  <a:pt x="704808" y="835441"/>
                </a:lnTo>
                <a:lnTo>
                  <a:pt x="0" y="835441"/>
                </a:lnTo>
                <a:lnTo>
                  <a:pt x="0" y="0"/>
                </a:lnTo>
                <a:close/>
              </a:path>
            </a:pathLst>
          </a:custGeom>
          <a:blipFill>
            <a:blip r:embed="rId4"/>
            <a:stretch>
              <a:fillRect/>
            </a:stretch>
          </a:blipFill>
        </p:spPr>
      </p:sp>
      <p:sp>
        <p:nvSpPr>
          <p:cNvPr id="5" name="Freeform 5"/>
          <p:cNvSpPr/>
          <p:nvPr/>
        </p:nvSpPr>
        <p:spPr>
          <a:xfrm rot="62852">
            <a:off x="3526906" y="2821838"/>
            <a:ext cx="12410113" cy="3926108"/>
          </a:xfrm>
          <a:custGeom>
            <a:avLst/>
            <a:gdLst/>
            <a:ahLst/>
            <a:cxnLst/>
            <a:rect l="l" t="t" r="r" b="b"/>
            <a:pathLst>
              <a:path w="12410113" h="3926108">
                <a:moveTo>
                  <a:pt x="0" y="0"/>
                </a:moveTo>
                <a:lnTo>
                  <a:pt x="12410112" y="0"/>
                </a:lnTo>
                <a:lnTo>
                  <a:pt x="12410112" y="3926108"/>
                </a:lnTo>
                <a:lnTo>
                  <a:pt x="0" y="3926108"/>
                </a:lnTo>
                <a:lnTo>
                  <a:pt x="0" y="0"/>
                </a:lnTo>
                <a:close/>
              </a:path>
            </a:pathLst>
          </a:custGeom>
          <a:blipFill>
            <a:blip r:embed="rId5"/>
            <a:stretch>
              <a:fillRect/>
            </a:stretch>
          </a:blipFill>
        </p:spPr>
      </p:sp>
      <p:sp>
        <p:nvSpPr>
          <p:cNvPr id="6" name="Freeform 6"/>
          <p:cNvSpPr/>
          <p:nvPr/>
        </p:nvSpPr>
        <p:spPr>
          <a:xfrm flipH="1">
            <a:off x="-991094" y="-1824748"/>
            <a:ext cx="5592049" cy="5093848"/>
          </a:xfrm>
          <a:custGeom>
            <a:avLst/>
            <a:gdLst/>
            <a:ahLst/>
            <a:cxnLst/>
            <a:rect l="l" t="t" r="r" b="b"/>
            <a:pathLst>
              <a:path w="5592049" h="5093848">
                <a:moveTo>
                  <a:pt x="5592049" y="0"/>
                </a:moveTo>
                <a:lnTo>
                  <a:pt x="0" y="0"/>
                </a:lnTo>
                <a:lnTo>
                  <a:pt x="0" y="5093849"/>
                </a:lnTo>
                <a:lnTo>
                  <a:pt x="5592049" y="5093849"/>
                </a:lnTo>
                <a:lnTo>
                  <a:pt x="5592049" y="0"/>
                </a:lnTo>
                <a:close/>
              </a:path>
            </a:pathLst>
          </a:custGeom>
          <a:blipFill>
            <a:blip r:embed="rId6"/>
            <a:stretch>
              <a:fillRect/>
            </a:stretch>
          </a:blipFill>
        </p:spPr>
      </p:sp>
      <p:sp>
        <p:nvSpPr>
          <p:cNvPr id="7" name="TextBox 7"/>
          <p:cNvSpPr txBox="1"/>
          <p:nvPr/>
        </p:nvSpPr>
        <p:spPr>
          <a:xfrm>
            <a:off x="5018415" y="3655689"/>
            <a:ext cx="9093101" cy="1487811"/>
          </a:xfrm>
          <a:prstGeom prst="rect">
            <a:avLst/>
          </a:prstGeom>
        </p:spPr>
        <p:txBody>
          <a:bodyPr lIns="0" tIns="0" rIns="0" bIns="0" rtlCol="0" anchor="t">
            <a:spAutoFit/>
          </a:bodyPr>
          <a:lstStyle/>
          <a:p>
            <a:pPr algn="ctr">
              <a:lnSpc>
                <a:spcPts val="10920"/>
              </a:lnSpc>
              <a:spcBef>
                <a:spcPct val="0"/>
              </a:spcBef>
            </a:pPr>
            <a:r>
              <a:rPr lang="en-US" sz="7800">
                <a:solidFill>
                  <a:srgbClr val="090000"/>
                </a:solidFill>
                <a:latin typeface="Arial" panose="020B0604020202020204"/>
              </a:rPr>
              <a:t>04.Liên hệ sinh viên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053341" y="242568"/>
            <a:ext cx="8548241" cy="1202059"/>
          </a:xfrm>
          <a:prstGeom prst="rect">
            <a:avLst/>
          </a:prstGeom>
        </p:spPr>
        <p:txBody>
          <a:bodyPr lIns="0" tIns="0" rIns="0" bIns="0" rtlCol="0" anchor="t">
            <a:spAutoFit/>
          </a:bodyPr>
          <a:lstStyle/>
          <a:p>
            <a:pPr algn="ctr">
              <a:lnSpc>
                <a:spcPts val="8820"/>
              </a:lnSpc>
              <a:spcBef>
                <a:spcPct val="0"/>
              </a:spcBef>
            </a:pPr>
            <a:r>
              <a:rPr lang="en-US" sz="6300">
                <a:solidFill>
                  <a:srgbClr val="090000"/>
                </a:solidFill>
                <a:latin typeface="Arial" panose="020B0604020202020204"/>
              </a:rPr>
              <a:t>02.Nội dung chiến lược </a:t>
            </a:r>
          </a:p>
        </p:txBody>
      </p:sp>
      <p:sp>
        <p:nvSpPr>
          <p:cNvPr id="16"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4" name="Group 4"/>
          <p:cNvGrpSpPr/>
          <p:nvPr/>
        </p:nvGrpSpPr>
        <p:grpSpPr>
          <a:xfrm>
            <a:off x="2869087" y="257601"/>
            <a:ext cx="12686890" cy="1020894"/>
            <a:chOff x="0" y="0"/>
            <a:chExt cx="16915853" cy="1361192"/>
          </a:xfrm>
        </p:grpSpPr>
        <p:grpSp>
          <p:nvGrpSpPr>
            <p:cNvPr id="5" name="Group 5"/>
            <p:cNvGrpSpPr/>
            <p:nvPr/>
          </p:nvGrpSpPr>
          <p:grpSpPr>
            <a:xfrm>
              <a:off x="0" y="0"/>
              <a:ext cx="16915853" cy="1361192"/>
              <a:chOff x="0" y="0"/>
              <a:chExt cx="4355225" cy="350458"/>
            </a:xfrm>
          </p:grpSpPr>
          <p:sp>
            <p:nvSpPr>
              <p:cNvPr id="6" name="Freeform 6"/>
              <p:cNvSpPr/>
              <p:nvPr/>
            </p:nvSpPr>
            <p:spPr>
              <a:xfrm>
                <a:off x="0" y="0"/>
                <a:ext cx="4355225" cy="350458"/>
              </a:xfrm>
              <a:custGeom>
                <a:avLst/>
                <a:gdLst/>
                <a:ahLst/>
                <a:cxnLst/>
                <a:rect l="l" t="t" r="r" b="b"/>
                <a:pathLst>
                  <a:path w="4355225" h="350458">
                    <a:moveTo>
                      <a:pt x="0" y="0"/>
                    </a:moveTo>
                    <a:lnTo>
                      <a:pt x="4355225" y="0"/>
                    </a:lnTo>
                    <a:lnTo>
                      <a:pt x="4355225" y="350458"/>
                    </a:lnTo>
                    <a:lnTo>
                      <a:pt x="0" y="350458"/>
                    </a:ln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8" name="TextBox 8"/>
            <p:cNvSpPr txBox="1"/>
            <p:nvPr/>
          </p:nvSpPr>
          <p:spPr>
            <a:xfrm>
              <a:off x="4419854" y="68567"/>
              <a:ext cx="9045972" cy="1211792"/>
            </a:xfrm>
            <a:prstGeom prst="rect">
              <a:avLst/>
            </a:prstGeom>
          </p:spPr>
          <p:txBody>
            <a:bodyPr lIns="0" tIns="0" rIns="0" bIns="0" rtlCol="0" anchor="t">
              <a:spAutoFit/>
            </a:bodyPr>
            <a:lstStyle/>
            <a:p>
              <a:pPr algn="ctr">
                <a:lnSpc>
                  <a:spcPts val="7000"/>
                </a:lnSpc>
                <a:spcBef>
                  <a:spcPct val="0"/>
                </a:spcBef>
              </a:pPr>
              <a:r>
                <a:rPr lang="en-US" sz="5000">
                  <a:solidFill>
                    <a:srgbClr val="090000"/>
                  </a:solidFill>
                  <a:latin typeface="Arial" panose="020B0604020202020204"/>
                </a:rPr>
                <a:t>04.Liên hệ sinh viên</a:t>
              </a:r>
            </a:p>
          </p:txBody>
        </p:sp>
      </p:grpSp>
      <p:sp>
        <p:nvSpPr>
          <p:cNvPr id="9" name="Freeform 9"/>
          <p:cNvSpPr/>
          <p:nvPr/>
        </p:nvSpPr>
        <p:spPr>
          <a:xfrm flipH="1">
            <a:off x="609600" y="28699"/>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3"/>
            <a:stretch>
              <a:fillRect/>
            </a:stretch>
          </a:blipFill>
        </p:spPr>
      </p:sp>
      <p:sp>
        <p:nvSpPr>
          <p:cNvPr id="10" name="Freeform 10"/>
          <p:cNvSpPr/>
          <p:nvPr/>
        </p:nvSpPr>
        <p:spPr>
          <a:xfrm>
            <a:off x="16260873" y="77402"/>
            <a:ext cx="1295718" cy="1239348"/>
          </a:xfrm>
          <a:custGeom>
            <a:avLst/>
            <a:gdLst/>
            <a:ahLst/>
            <a:cxnLst/>
            <a:rect l="l" t="t" r="r" b="b"/>
            <a:pathLst>
              <a:path w="1314880" h="1421491">
                <a:moveTo>
                  <a:pt x="0" y="0"/>
                </a:moveTo>
                <a:lnTo>
                  <a:pt x="1314879" y="0"/>
                </a:lnTo>
                <a:lnTo>
                  <a:pt x="1314879" y="1421491"/>
                </a:lnTo>
                <a:lnTo>
                  <a:pt x="0" y="1421491"/>
                </a:lnTo>
                <a:lnTo>
                  <a:pt x="0" y="0"/>
                </a:lnTo>
                <a:close/>
              </a:path>
            </a:pathLst>
          </a:custGeom>
          <a:blipFill>
            <a:blip r:embed="rId4"/>
            <a:stretch>
              <a:fillRect/>
            </a:stretch>
          </a:blipFill>
        </p:spPr>
      </p:sp>
      <p:grpSp>
        <p:nvGrpSpPr>
          <p:cNvPr id="35" name="Group 34"/>
          <p:cNvGrpSpPr/>
          <p:nvPr/>
        </p:nvGrpSpPr>
        <p:grpSpPr>
          <a:xfrm>
            <a:off x="1131453" y="2410691"/>
            <a:ext cx="4267201" cy="7237857"/>
            <a:chOff x="1066799" y="2400300"/>
            <a:chExt cx="4267201" cy="7237857"/>
          </a:xfrm>
        </p:grpSpPr>
        <p:sp>
          <p:nvSpPr>
            <p:cNvPr id="20" name="Rounded Rectangle 19"/>
            <p:cNvSpPr/>
            <p:nvPr/>
          </p:nvSpPr>
          <p:spPr>
            <a:xfrm>
              <a:off x="1066799" y="2400300"/>
              <a:ext cx="4267201" cy="28956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Freeform 21"/>
            <p:cNvSpPr/>
            <p:nvPr/>
          </p:nvSpPr>
          <p:spPr>
            <a:xfrm>
              <a:off x="1295400" y="5321426"/>
              <a:ext cx="3757941" cy="4316731"/>
            </a:xfrm>
            <a:custGeom>
              <a:avLst/>
              <a:gdLst>
                <a:gd name="connsiteX0" fmla="*/ 417001 w 3971436"/>
                <a:gd name="connsiteY0" fmla="*/ 0 h 4316730"/>
                <a:gd name="connsiteX1" fmla="*/ 3554435 w 3971436"/>
                <a:gd name="connsiteY1" fmla="*/ 0 h 4316730"/>
                <a:gd name="connsiteX2" fmla="*/ 3971436 w 3971436"/>
                <a:gd name="connsiteY2" fmla="*/ 417001 h 4316730"/>
                <a:gd name="connsiteX3" fmla="*/ 3971436 w 3971436"/>
                <a:gd name="connsiteY3" fmla="*/ 4316730 h 4316730"/>
                <a:gd name="connsiteX4" fmla="*/ 3971436 w 3971436"/>
                <a:gd name="connsiteY4" fmla="*/ 4316730 h 4316730"/>
                <a:gd name="connsiteX5" fmla="*/ 0 w 3971436"/>
                <a:gd name="connsiteY5" fmla="*/ 4316730 h 4316730"/>
                <a:gd name="connsiteX6" fmla="*/ 0 w 3971436"/>
                <a:gd name="connsiteY6" fmla="*/ 4316730 h 4316730"/>
                <a:gd name="connsiteX7" fmla="*/ 0 w 3971436"/>
                <a:gd name="connsiteY7" fmla="*/ 417001 h 4316730"/>
                <a:gd name="connsiteX8" fmla="*/ 417001 w 3971436"/>
                <a:gd name="connsiteY8" fmla="*/ 0 h 431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1436" h="4316730">
                  <a:moveTo>
                    <a:pt x="3554435" y="4316730"/>
                  </a:moveTo>
                  <a:lnTo>
                    <a:pt x="417001" y="4316730"/>
                  </a:lnTo>
                  <a:cubicBezTo>
                    <a:pt x="186698" y="4316730"/>
                    <a:pt x="0" y="4130032"/>
                    <a:pt x="0" y="3899729"/>
                  </a:cubicBezTo>
                  <a:lnTo>
                    <a:pt x="0" y="0"/>
                  </a:lnTo>
                  <a:lnTo>
                    <a:pt x="0" y="0"/>
                  </a:lnTo>
                  <a:lnTo>
                    <a:pt x="3971436" y="0"/>
                  </a:lnTo>
                  <a:lnTo>
                    <a:pt x="3971436" y="0"/>
                  </a:lnTo>
                  <a:lnTo>
                    <a:pt x="3971436" y="3899729"/>
                  </a:lnTo>
                  <a:cubicBezTo>
                    <a:pt x="3971436" y="4130032"/>
                    <a:pt x="3784738" y="4316730"/>
                    <a:pt x="3554435" y="431673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711" tIns="163577" rIns="285712" bIns="285711" numCol="1" spcCol="1270" anchor="t" anchorCtr="0">
              <a:noAutofit/>
            </a:bodyPr>
            <a:lstStyle/>
            <a:p>
              <a:pPr lvl="0" algn="ctr" defTabSz="1022350">
                <a:lnSpc>
                  <a:spcPct val="90000"/>
                </a:lnSpc>
                <a:spcBef>
                  <a:spcPct val="0"/>
                </a:spcBef>
                <a:spcAft>
                  <a:spcPct val="35000"/>
                </a:spcAft>
              </a:pPr>
              <a:endParaRPr lang="en-US" sz="2300" kern="1200" dirty="0" smtClean="0">
                <a:solidFill>
                  <a:srgbClr val="FFFFFF"/>
                </a:solidFill>
                <a:latin typeface="Arial" panose="020B0604020202020204"/>
              </a:endParaRPr>
            </a:p>
            <a:p>
              <a:pPr lvl="0" algn="ctr" defTabSz="1022350">
                <a:lnSpc>
                  <a:spcPct val="150000"/>
                </a:lnSpc>
                <a:spcBef>
                  <a:spcPct val="0"/>
                </a:spcBef>
                <a:spcAft>
                  <a:spcPct val="35000"/>
                </a:spcAft>
              </a:pPr>
              <a:r>
                <a:rPr lang="en-US" sz="2800" kern="1200" dirty="0" err="1" smtClean="0">
                  <a:solidFill>
                    <a:srgbClr val="FFFFFF"/>
                  </a:solidFill>
                  <a:latin typeface="Arial" panose="020B0604020202020204"/>
                </a:rPr>
                <a:t>Cần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phải</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nỗ</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lực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học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tập</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rèn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luyện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tốt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để</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cống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hiến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sức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lực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và</a:t>
              </a:r>
              <a:r>
                <a:rPr lang="en-US" sz="2800" kern="1200" dirty="0" smtClean="0">
                  <a:solidFill>
                    <a:srgbClr val="FFFFFF"/>
                  </a:solidFill>
                  <a:latin typeface="Arial" panose="020B0604020202020204"/>
                </a:rPr>
                <a:t> tri </a:t>
              </a:r>
              <a:r>
                <a:rPr lang="en-US" sz="2800" kern="1200" dirty="0" err="1" smtClean="0">
                  <a:solidFill>
                    <a:srgbClr val="FFFFFF"/>
                  </a:solidFill>
                  <a:latin typeface="Arial" panose="020B0604020202020204"/>
                </a:rPr>
                <a:t>thức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cho</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đất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nước</a:t>
              </a:r>
              <a:r>
                <a:rPr lang="en-US" sz="2800" kern="1200" dirty="0" smtClean="0">
                  <a:solidFill>
                    <a:srgbClr val="FFFFFF"/>
                  </a:solidFill>
                  <a:latin typeface="Arial" panose="020B0604020202020204"/>
                </a:rPr>
                <a:t>. </a:t>
              </a:r>
            </a:p>
            <a:p>
              <a:pPr lvl="0" algn="ctr" defTabSz="1022350">
                <a:lnSpc>
                  <a:spcPct val="150000"/>
                </a:lnSpc>
                <a:spcBef>
                  <a:spcPct val="0"/>
                </a:spcBef>
                <a:spcAft>
                  <a:spcPct val="35000"/>
                </a:spcAft>
              </a:pPr>
              <a:endParaRPr lang="en-US" sz="2400" kern="1200" dirty="0" smtClean="0">
                <a:solidFill>
                  <a:srgbClr val="FFFFFF"/>
                </a:solidFill>
                <a:latin typeface="Arial" panose="020B0604020202020204"/>
              </a:endParaRPr>
            </a:p>
            <a:p>
              <a:pPr lvl="0" algn="ctr" defTabSz="1022350">
                <a:lnSpc>
                  <a:spcPct val="90000"/>
                </a:lnSpc>
                <a:spcBef>
                  <a:spcPct val="0"/>
                </a:spcBef>
                <a:spcAft>
                  <a:spcPct val="35000"/>
                </a:spcAft>
              </a:pPr>
              <a:endParaRPr lang="en-US" sz="2300" kern="1200" dirty="0"/>
            </a:p>
          </p:txBody>
        </p:sp>
        <p:sp>
          <p:nvSpPr>
            <p:cNvPr id="21" name="Rounded Rectangle 20"/>
            <p:cNvSpPr/>
            <p:nvPr/>
          </p:nvSpPr>
          <p:spPr>
            <a:xfrm>
              <a:off x="1207216" y="2565844"/>
              <a:ext cx="3971436" cy="2590038"/>
            </a:xfrm>
            <a:prstGeom prst="roundRect">
              <a:avLst>
                <a:gd name="adj" fmla="val 10000"/>
              </a:avLst>
            </a:prstGeom>
            <a:blipFill>
              <a:blip r:embed="rId5">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7" name="Group 46"/>
          <p:cNvGrpSpPr/>
          <p:nvPr/>
        </p:nvGrpSpPr>
        <p:grpSpPr>
          <a:xfrm>
            <a:off x="6163251" y="2400300"/>
            <a:ext cx="5952548" cy="7222722"/>
            <a:chOff x="5809953" y="2400300"/>
            <a:chExt cx="5952548" cy="7222722"/>
          </a:xfrm>
        </p:grpSpPr>
        <p:sp>
          <p:nvSpPr>
            <p:cNvPr id="24" name="Freeform 23"/>
            <p:cNvSpPr/>
            <p:nvPr/>
          </p:nvSpPr>
          <p:spPr>
            <a:xfrm>
              <a:off x="6033640" y="5306291"/>
              <a:ext cx="5514123" cy="4316731"/>
            </a:xfrm>
            <a:custGeom>
              <a:avLst/>
              <a:gdLst>
                <a:gd name="connsiteX0" fmla="*/ 453257 w 4724421"/>
                <a:gd name="connsiteY0" fmla="*/ 0 h 4316730"/>
                <a:gd name="connsiteX1" fmla="*/ 4271164 w 4724421"/>
                <a:gd name="connsiteY1" fmla="*/ 0 h 4316730"/>
                <a:gd name="connsiteX2" fmla="*/ 4724421 w 4724421"/>
                <a:gd name="connsiteY2" fmla="*/ 453257 h 4316730"/>
                <a:gd name="connsiteX3" fmla="*/ 4724421 w 4724421"/>
                <a:gd name="connsiteY3" fmla="*/ 4316730 h 4316730"/>
                <a:gd name="connsiteX4" fmla="*/ 4724421 w 4724421"/>
                <a:gd name="connsiteY4" fmla="*/ 4316730 h 4316730"/>
                <a:gd name="connsiteX5" fmla="*/ 0 w 4724421"/>
                <a:gd name="connsiteY5" fmla="*/ 4316730 h 4316730"/>
                <a:gd name="connsiteX6" fmla="*/ 0 w 4724421"/>
                <a:gd name="connsiteY6" fmla="*/ 4316730 h 4316730"/>
                <a:gd name="connsiteX7" fmla="*/ 0 w 4724421"/>
                <a:gd name="connsiteY7" fmla="*/ 453257 h 4316730"/>
                <a:gd name="connsiteX8" fmla="*/ 453257 w 4724421"/>
                <a:gd name="connsiteY8" fmla="*/ 0 h 431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4421" h="4316730">
                  <a:moveTo>
                    <a:pt x="4271164" y="4316730"/>
                  </a:moveTo>
                  <a:lnTo>
                    <a:pt x="453257" y="4316730"/>
                  </a:lnTo>
                  <a:cubicBezTo>
                    <a:pt x="202930" y="4316730"/>
                    <a:pt x="0" y="4113800"/>
                    <a:pt x="0" y="3863473"/>
                  </a:cubicBezTo>
                  <a:lnTo>
                    <a:pt x="0" y="0"/>
                  </a:lnTo>
                  <a:lnTo>
                    <a:pt x="0" y="0"/>
                  </a:lnTo>
                  <a:lnTo>
                    <a:pt x="4724421" y="0"/>
                  </a:lnTo>
                  <a:lnTo>
                    <a:pt x="4724421" y="0"/>
                  </a:lnTo>
                  <a:lnTo>
                    <a:pt x="4724421" y="3863473"/>
                  </a:lnTo>
                  <a:cubicBezTo>
                    <a:pt x="4724421" y="4113800"/>
                    <a:pt x="4521491" y="4316730"/>
                    <a:pt x="4271164" y="431673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03442" tIns="170689" rIns="303442" bIns="303442" numCol="1" spcCol="1270" anchor="t" anchorCtr="0">
              <a:noAutofit/>
            </a:bodyPr>
            <a:lstStyle/>
            <a:p>
              <a:pPr lvl="0" algn="ctr" defTabSz="1066800">
                <a:lnSpc>
                  <a:spcPct val="130000"/>
                </a:lnSpc>
                <a:spcBef>
                  <a:spcPct val="0"/>
                </a:spcBef>
                <a:spcAft>
                  <a:spcPct val="35000"/>
                </a:spcAft>
              </a:pPr>
              <a:r>
                <a:rPr lang="en-US" sz="2800" kern="1200" dirty="0" err="1" smtClean="0">
                  <a:solidFill>
                    <a:srgbClr val="FFFFFF"/>
                  </a:solidFill>
                  <a:latin typeface="Arial" panose="020B0604020202020204"/>
                </a:rPr>
                <a:t>Đóng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góp</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hết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khả</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năng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vào</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công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cuộc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phát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triển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kinh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tế</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xây</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dựng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đất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nước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trong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thời</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đại</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mới</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hoàn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thành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tốt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nhiệm</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vụ</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của</a:t>
              </a:r>
              <a:r>
                <a:rPr lang="en-US" sz="2800" kern="1200" dirty="0" smtClean="0">
                  <a:solidFill>
                    <a:srgbClr val="FFFFFF"/>
                  </a:solidFill>
                  <a:latin typeface="Arial" panose="020B0604020202020204"/>
                </a:rPr>
                <a:t> 1 </a:t>
              </a:r>
              <a:r>
                <a:rPr lang="en-US" sz="2800" kern="1200" dirty="0" err="1" smtClean="0">
                  <a:solidFill>
                    <a:srgbClr val="FFFFFF"/>
                  </a:solidFill>
                  <a:latin typeface="Arial" panose="020B0604020202020204"/>
                </a:rPr>
                <a:t>công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dân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chấp</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hành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nghiêm</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chỉnh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quy</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định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pháp</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luật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của</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Đảng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Nhà</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nước</a:t>
              </a:r>
              <a:r>
                <a:rPr lang="en-US" sz="2400" kern="1200" dirty="0" smtClean="0">
                  <a:solidFill>
                    <a:srgbClr val="FFFFFF"/>
                  </a:solidFill>
                  <a:latin typeface="Arial" panose="020B0604020202020204"/>
                </a:rPr>
                <a:t>.</a:t>
              </a:r>
            </a:p>
            <a:p>
              <a:pPr lvl="0" algn="ctr" defTabSz="1066800">
                <a:lnSpc>
                  <a:spcPct val="90000"/>
                </a:lnSpc>
                <a:spcBef>
                  <a:spcPct val="0"/>
                </a:spcBef>
                <a:spcAft>
                  <a:spcPct val="35000"/>
                </a:spcAft>
              </a:pPr>
              <a:endParaRPr lang="en-US" sz="1900" kern="1200" dirty="0"/>
            </a:p>
          </p:txBody>
        </p:sp>
        <p:grpSp>
          <p:nvGrpSpPr>
            <p:cNvPr id="46" name="Group 45"/>
            <p:cNvGrpSpPr/>
            <p:nvPr/>
          </p:nvGrpSpPr>
          <p:grpSpPr>
            <a:xfrm>
              <a:off x="5809953" y="2400300"/>
              <a:ext cx="5952548" cy="2921126"/>
              <a:chOff x="6361167" y="2400300"/>
              <a:chExt cx="5066241" cy="2921126"/>
            </a:xfrm>
          </p:grpSpPr>
          <p:sp>
            <p:nvSpPr>
              <p:cNvPr id="33" name="Rounded Rectangle 32"/>
              <p:cNvSpPr/>
              <p:nvPr/>
            </p:nvSpPr>
            <p:spPr>
              <a:xfrm>
                <a:off x="6361167" y="2400300"/>
                <a:ext cx="5066241" cy="2921126"/>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2" name="Rounded Rectangle 41"/>
              <p:cNvSpPr/>
              <p:nvPr/>
            </p:nvSpPr>
            <p:spPr>
              <a:xfrm>
                <a:off x="6551547" y="2565844"/>
                <a:ext cx="4693095" cy="2590038"/>
              </a:xfrm>
              <a:prstGeom prst="roundRect">
                <a:avLst>
                  <a:gd name="adj" fmla="val 10000"/>
                </a:avLst>
              </a:prstGeom>
              <a:blipFill>
                <a:blip r:embed="rId6">
                  <a:extLst>
                    <a:ext uri="{28A0092B-C50C-407E-A947-70E740481C1C}">
                      <a14:useLocalDpi xmlns:a14="http://schemas.microsoft.com/office/drawing/2010/main" val="0"/>
                    </a:ext>
                  </a:extLst>
                </a:blip>
                <a:srcRect/>
                <a:stretch>
                  <a:fillRect t="-2000" b="-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grpSp>
        <p:nvGrpSpPr>
          <p:cNvPr id="59" name="Group 58"/>
          <p:cNvGrpSpPr/>
          <p:nvPr/>
        </p:nvGrpSpPr>
        <p:grpSpPr>
          <a:xfrm>
            <a:off x="12665658" y="2434936"/>
            <a:ext cx="4174542" cy="7188086"/>
            <a:chOff x="11887200" y="2403888"/>
            <a:chExt cx="4174542" cy="7338611"/>
          </a:xfrm>
        </p:grpSpPr>
        <p:grpSp>
          <p:nvGrpSpPr>
            <p:cNvPr id="57" name="Group 56"/>
            <p:cNvGrpSpPr/>
            <p:nvPr/>
          </p:nvGrpSpPr>
          <p:grpSpPr>
            <a:xfrm>
              <a:off x="11887200" y="2403888"/>
              <a:ext cx="4174542" cy="2892012"/>
              <a:chOff x="11115533" y="1383415"/>
              <a:chExt cx="3972068" cy="3074286"/>
            </a:xfrm>
          </p:grpSpPr>
          <p:sp>
            <p:nvSpPr>
              <p:cNvPr id="50" name="Rounded Rectangle 49"/>
              <p:cNvSpPr/>
              <p:nvPr/>
            </p:nvSpPr>
            <p:spPr>
              <a:xfrm>
                <a:off x="11115533" y="1383415"/>
                <a:ext cx="3972068" cy="3074286"/>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5" name="Rounded Rectangle 54"/>
              <p:cNvSpPr/>
              <p:nvPr/>
            </p:nvSpPr>
            <p:spPr>
              <a:xfrm>
                <a:off x="11292839" y="1567179"/>
                <a:ext cx="3722257" cy="2719719"/>
              </a:xfrm>
              <a:prstGeom prst="roundRect">
                <a:avLst>
                  <a:gd name="adj" fmla="val 10000"/>
                </a:avLst>
              </a:prstGeom>
              <a:blipFill>
                <a:blip r:embed="rId7">
                  <a:extLst>
                    <a:ext uri="{28A0092B-C50C-407E-A947-70E740481C1C}">
                      <a14:useLocalDpi xmlns:a14="http://schemas.microsoft.com/office/drawing/2010/main" val="0"/>
                    </a:ext>
                  </a:extLst>
                </a:blip>
                <a:srcRect/>
                <a:stretch>
                  <a:fillRect l="-13000" r="-1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56" name="Freeform 55"/>
            <p:cNvSpPr/>
            <p:nvPr/>
          </p:nvSpPr>
          <p:spPr>
            <a:xfrm>
              <a:off x="12101938" y="5290378"/>
              <a:ext cx="3731204" cy="4452121"/>
            </a:xfrm>
            <a:custGeom>
              <a:avLst/>
              <a:gdLst>
                <a:gd name="connsiteX0" fmla="*/ 376047 w 3581400"/>
                <a:gd name="connsiteY0" fmla="*/ 0 h 4470400"/>
                <a:gd name="connsiteX1" fmla="*/ 3205353 w 3581400"/>
                <a:gd name="connsiteY1" fmla="*/ 0 h 4470400"/>
                <a:gd name="connsiteX2" fmla="*/ 3581400 w 3581400"/>
                <a:gd name="connsiteY2" fmla="*/ 376047 h 4470400"/>
                <a:gd name="connsiteX3" fmla="*/ 3581400 w 3581400"/>
                <a:gd name="connsiteY3" fmla="*/ 4470400 h 4470400"/>
                <a:gd name="connsiteX4" fmla="*/ 3581400 w 3581400"/>
                <a:gd name="connsiteY4" fmla="*/ 4470400 h 4470400"/>
                <a:gd name="connsiteX5" fmla="*/ 0 w 3581400"/>
                <a:gd name="connsiteY5" fmla="*/ 4470400 h 4470400"/>
                <a:gd name="connsiteX6" fmla="*/ 0 w 3581400"/>
                <a:gd name="connsiteY6" fmla="*/ 4470400 h 4470400"/>
                <a:gd name="connsiteX7" fmla="*/ 0 w 3581400"/>
                <a:gd name="connsiteY7" fmla="*/ 376047 h 4470400"/>
                <a:gd name="connsiteX8" fmla="*/ 376047 w 3581400"/>
                <a:gd name="connsiteY8" fmla="*/ 0 h 44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1400" h="4470400">
                  <a:moveTo>
                    <a:pt x="3205353" y="4470400"/>
                  </a:moveTo>
                  <a:lnTo>
                    <a:pt x="376047" y="4470400"/>
                  </a:lnTo>
                  <a:cubicBezTo>
                    <a:pt x="168362" y="4470400"/>
                    <a:pt x="0" y="4302038"/>
                    <a:pt x="0" y="4094353"/>
                  </a:cubicBezTo>
                  <a:lnTo>
                    <a:pt x="0" y="0"/>
                  </a:lnTo>
                  <a:lnTo>
                    <a:pt x="0" y="0"/>
                  </a:lnTo>
                  <a:lnTo>
                    <a:pt x="3581400" y="0"/>
                  </a:lnTo>
                  <a:lnTo>
                    <a:pt x="3581400" y="0"/>
                  </a:lnTo>
                  <a:lnTo>
                    <a:pt x="3581400" y="4094353"/>
                  </a:lnTo>
                  <a:cubicBezTo>
                    <a:pt x="3581400" y="4302038"/>
                    <a:pt x="3413038" y="4470400"/>
                    <a:pt x="3205353" y="447040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388" tIns="206249" rIns="316388" bIns="316388" numCol="1" spcCol="1270" anchor="t" anchorCtr="0">
              <a:noAutofit/>
            </a:bodyPr>
            <a:lstStyle/>
            <a:p>
              <a:pPr lvl="0" algn="ctr" defTabSz="1289050">
                <a:lnSpc>
                  <a:spcPct val="130000"/>
                </a:lnSpc>
                <a:spcBef>
                  <a:spcPct val="0"/>
                </a:spcBef>
                <a:spcAft>
                  <a:spcPct val="35000"/>
                </a:spcAft>
              </a:pPr>
              <a:r>
                <a:rPr lang="en-US" sz="2800" kern="1200" dirty="0" err="1" smtClean="0">
                  <a:solidFill>
                    <a:srgbClr val="FFFFFF"/>
                  </a:solidFill>
                  <a:latin typeface="Arial" panose="020B0604020202020204"/>
                </a:rPr>
                <a:t>Cảnh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giác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với</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các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thế</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lực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thù</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địch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cám</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dỗ</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về</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vật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chất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tác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động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đến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bản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thân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làm</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suy</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giảm</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lòng</a:t>
              </a:r>
              <a:r>
                <a:rPr lang="en-US" sz="2800" kern="1200" dirty="0" smtClean="0">
                  <a:solidFill>
                    <a:srgbClr val="FFFFFF"/>
                  </a:solidFill>
                  <a:latin typeface="Arial" panose="020B0604020202020204"/>
                </a:rPr>
                <a:t> tin </a:t>
              </a:r>
              <a:r>
                <a:rPr lang="en-US" sz="2800" kern="1200" dirty="0" err="1" smtClean="0">
                  <a:solidFill>
                    <a:srgbClr val="FFFFFF"/>
                  </a:solidFill>
                  <a:latin typeface="Arial" panose="020B0604020202020204"/>
                </a:rPr>
                <a:t>vào</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Đảng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Nhà</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nước</a:t>
              </a:r>
              <a:r>
                <a:rPr lang="en-US" sz="2400" kern="1200" dirty="0" smtClean="0">
                  <a:solidFill>
                    <a:srgbClr val="FFFFFF"/>
                  </a:solidFill>
                  <a:latin typeface="Arial" panose="020B0604020202020204"/>
                </a:rPr>
                <a:t>.</a:t>
              </a:r>
              <a:endParaRPr lang="en-US" sz="2400" kern="12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053341" y="242568"/>
            <a:ext cx="8548241" cy="1202059"/>
          </a:xfrm>
          <a:prstGeom prst="rect">
            <a:avLst/>
          </a:prstGeom>
        </p:spPr>
        <p:txBody>
          <a:bodyPr lIns="0" tIns="0" rIns="0" bIns="0" rtlCol="0" anchor="t">
            <a:spAutoFit/>
          </a:bodyPr>
          <a:lstStyle/>
          <a:p>
            <a:pPr algn="ctr">
              <a:lnSpc>
                <a:spcPts val="8820"/>
              </a:lnSpc>
              <a:spcBef>
                <a:spcPct val="0"/>
              </a:spcBef>
            </a:pPr>
            <a:r>
              <a:rPr lang="en-US" sz="6300">
                <a:solidFill>
                  <a:srgbClr val="090000"/>
                </a:solidFill>
                <a:latin typeface="Arial" panose="020B0604020202020204"/>
              </a:rPr>
              <a:t>02.Nội dung chiến lược </a:t>
            </a:r>
          </a:p>
        </p:txBody>
      </p:sp>
      <p:sp>
        <p:nvSpPr>
          <p:cNvPr id="16" name="Freeform 2"/>
          <p:cNvSpPr/>
          <p:nvPr/>
        </p:nvSpPr>
        <p:spPr>
          <a:xfrm>
            <a:off x="0" y="-39243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15" name="Group 14"/>
          <p:cNvGrpSpPr/>
          <p:nvPr/>
        </p:nvGrpSpPr>
        <p:grpSpPr>
          <a:xfrm>
            <a:off x="685800" y="60084"/>
            <a:ext cx="16818910" cy="1415928"/>
            <a:chOff x="547839" y="60084"/>
            <a:chExt cx="16818910" cy="1415928"/>
          </a:xfrm>
        </p:grpSpPr>
        <p:grpSp>
          <p:nvGrpSpPr>
            <p:cNvPr id="4" name="Group 4"/>
            <p:cNvGrpSpPr/>
            <p:nvPr/>
          </p:nvGrpSpPr>
          <p:grpSpPr>
            <a:xfrm>
              <a:off x="2800555" y="257601"/>
              <a:ext cx="12686890" cy="1020894"/>
              <a:chOff x="0" y="0"/>
              <a:chExt cx="16915853" cy="1361192"/>
            </a:xfrm>
          </p:grpSpPr>
          <p:grpSp>
            <p:nvGrpSpPr>
              <p:cNvPr id="5" name="Group 5"/>
              <p:cNvGrpSpPr/>
              <p:nvPr/>
            </p:nvGrpSpPr>
            <p:grpSpPr>
              <a:xfrm>
                <a:off x="0" y="0"/>
                <a:ext cx="16915853" cy="1361192"/>
                <a:chOff x="0" y="0"/>
                <a:chExt cx="4355225" cy="350458"/>
              </a:xfrm>
            </p:grpSpPr>
            <p:sp>
              <p:nvSpPr>
                <p:cNvPr id="6" name="Freeform 6"/>
                <p:cNvSpPr/>
                <p:nvPr/>
              </p:nvSpPr>
              <p:spPr>
                <a:xfrm>
                  <a:off x="0" y="0"/>
                  <a:ext cx="4355225" cy="350458"/>
                </a:xfrm>
                <a:custGeom>
                  <a:avLst/>
                  <a:gdLst/>
                  <a:ahLst/>
                  <a:cxnLst/>
                  <a:rect l="l" t="t" r="r" b="b"/>
                  <a:pathLst>
                    <a:path w="4355225" h="350458">
                      <a:moveTo>
                        <a:pt x="0" y="0"/>
                      </a:moveTo>
                      <a:lnTo>
                        <a:pt x="4355225" y="0"/>
                      </a:lnTo>
                      <a:lnTo>
                        <a:pt x="4355225" y="350458"/>
                      </a:lnTo>
                      <a:lnTo>
                        <a:pt x="0" y="350458"/>
                      </a:ln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8" name="TextBox 8"/>
              <p:cNvSpPr txBox="1"/>
              <p:nvPr/>
            </p:nvSpPr>
            <p:spPr>
              <a:xfrm>
                <a:off x="4419854" y="68567"/>
                <a:ext cx="9045972" cy="1211792"/>
              </a:xfrm>
              <a:prstGeom prst="rect">
                <a:avLst/>
              </a:prstGeom>
            </p:spPr>
            <p:txBody>
              <a:bodyPr lIns="0" tIns="0" rIns="0" bIns="0" rtlCol="0" anchor="t">
                <a:spAutoFit/>
              </a:bodyPr>
              <a:lstStyle/>
              <a:p>
                <a:pPr algn="ctr">
                  <a:lnSpc>
                    <a:spcPts val="7000"/>
                  </a:lnSpc>
                  <a:spcBef>
                    <a:spcPct val="0"/>
                  </a:spcBef>
                </a:pPr>
                <a:r>
                  <a:rPr lang="en-US" sz="5000">
                    <a:solidFill>
                      <a:srgbClr val="090000"/>
                    </a:solidFill>
                    <a:latin typeface="Arial" panose="020B0604020202020204"/>
                  </a:rPr>
                  <a:t>04.Liên hệ sinh viên</a:t>
                </a:r>
              </a:p>
            </p:txBody>
          </p:sp>
        </p:grpSp>
        <p:sp>
          <p:nvSpPr>
            <p:cNvPr id="9" name="Freeform 9"/>
            <p:cNvSpPr/>
            <p:nvPr/>
          </p:nvSpPr>
          <p:spPr>
            <a:xfrm flipH="1">
              <a:off x="547839" y="60084"/>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3"/>
              <a:stretch>
                <a:fillRect/>
              </a:stretch>
            </a:blipFill>
          </p:spPr>
        </p:sp>
        <p:sp>
          <p:nvSpPr>
            <p:cNvPr id="10" name="Freeform 10"/>
            <p:cNvSpPr/>
            <p:nvPr/>
          </p:nvSpPr>
          <p:spPr>
            <a:xfrm>
              <a:off x="16232054" y="132226"/>
              <a:ext cx="1134695" cy="1217870"/>
            </a:xfrm>
            <a:custGeom>
              <a:avLst/>
              <a:gdLst/>
              <a:ahLst/>
              <a:cxnLst/>
              <a:rect l="l" t="t" r="r" b="b"/>
              <a:pathLst>
                <a:path w="1314880" h="1421491">
                  <a:moveTo>
                    <a:pt x="0" y="0"/>
                  </a:moveTo>
                  <a:lnTo>
                    <a:pt x="1314879" y="0"/>
                  </a:lnTo>
                  <a:lnTo>
                    <a:pt x="1314879" y="1421491"/>
                  </a:lnTo>
                  <a:lnTo>
                    <a:pt x="0" y="1421491"/>
                  </a:lnTo>
                  <a:lnTo>
                    <a:pt x="0" y="0"/>
                  </a:lnTo>
                  <a:close/>
                </a:path>
              </a:pathLst>
            </a:custGeom>
            <a:blipFill>
              <a:blip r:embed="rId4"/>
              <a:stretch>
                <a:fillRect/>
              </a:stretch>
            </a:blipFill>
          </p:spPr>
        </p:sp>
      </p:grpSp>
      <p:grpSp>
        <p:nvGrpSpPr>
          <p:cNvPr id="47" name="Group 46"/>
          <p:cNvGrpSpPr/>
          <p:nvPr/>
        </p:nvGrpSpPr>
        <p:grpSpPr>
          <a:xfrm>
            <a:off x="6576022" y="2313398"/>
            <a:ext cx="5755763" cy="7636788"/>
            <a:chOff x="6125113" y="2400300"/>
            <a:chExt cx="5192782" cy="7237857"/>
          </a:xfrm>
        </p:grpSpPr>
        <p:sp>
          <p:nvSpPr>
            <p:cNvPr id="24" name="Freeform 23"/>
            <p:cNvSpPr/>
            <p:nvPr/>
          </p:nvSpPr>
          <p:spPr>
            <a:xfrm>
              <a:off x="6400779" y="5321426"/>
              <a:ext cx="4724421" cy="4316731"/>
            </a:xfrm>
            <a:custGeom>
              <a:avLst/>
              <a:gdLst>
                <a:gd name="connsiteX0" fmla="*/ 453257 w 4724421"/>
                <a:gd name="connsiteY0" fmla="*/ 0 h 4316730"/>
                <a:gd name="connsiteX1" fmla="*/ 4271164 w 4724421"/>
                <a:gd name="connsiteY1" fmla="*/ 0 h 4316730"/>
                <a:gd name="connsiteX2" fmla="*/ 4724421 w 4724421"/>
                <a:gd name="connsiteY2" fmla="*/ 453257 h 4316730"/>
                <a:gd name="connsiteX3" fmla="*/ 4724421 w 4724421"/>
                <a:gd name="connsiteY3" fmla="*/ 4316730 h 4316730"/>
                <a:gd name="connsiteX4" fmla="*/ 4724421 w 4724421"/>
                <a:gd name="connsiteY4" fmla="*/ 4316730 h 4316730"/>
                <a:gd name="connsiteX5" fmla="*/ 0 w 4724421"/>
                <a:gd name="connsiteY5" fmla="*/ 4316730 h 4316730"/>
                <a:gd name="connsiteX6" fmla="*/ 0 w 4724421"/>
                <a:gd name="connsiteY6" fmla="*/ 4316730 h 4316730"/>
                <a:gd name="connsiteX7" fmla="*/ 0 w 4724421"/>
                <a:gd name="connsiteY7" fmla="*/ 453257 h 4316730"/>
                <a:gd name="connsiteX8" fmla="*/ 453257 w 4724421"/>
                <a:gd name="connsiteY8" fmla="*/ 0 h 431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4421" h="4316730">
                  <a:moveTo>
                    <a:pt x="4271164" y="4316730"/>
                  </a:moveTo>
                  <a:lnTo>
                    <a:pt x="453257" y="4316730"/>
                  </a:lnTo>
                  <a:cubicBezTo>
                    <a:pt x="202930" y="4316730"/>
                    <a:pt x="0" y="4113800"/>
                    <a:pt x="0" y="3863473"/>
                  </a:cubicBezTo>
                  <a:lnTo>
                    <a:pt x="0" y="0"/>
                  </a:lnTo>
                  <a:lnTo>
                    <a:pt x="0" y="0"/>
                  </a:lnTo>
                  <a:lnTo>
                    <a:pt x="4724421" y="0"/>
                  </a:lnTo>
                  <a:lnTo>
                    <a:pt x="4724421" y="0"/>
                  </a:lnTo>
                  <a:lnTo>
                    <a:pt x="4724421" y="3863473"/>
                  </a:lnTo>
                  <a:cubicBezTo>
                    <a:pt x="4724421" y="4113800"/>
                    <a:pt x="4521491" y="4316730"/>
                    <a:pt x="4271164" y="431673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03442" tIns="170689" rIns="303442" bIns="303442" numCol="1" spcCol="1270" anchor="t" anchorCtr="0">
              <a:noAutofit/>
            </a:bodyPr>
            <a:lstStyle/>
            <a:p>
              <a:pPr algn="ctr">
                <a:lnSpc>
                  <a:spcPts val="4200"/>
                </a:lnSpc>
              </a:pPr>
              <a:r>
                <a:rPr lang="en-US" sz="2800" dirty="0" err="1" smtClean="0">
                  <a:solidFill>
                    <a:srgbClr val="FFFFFF"/>
                  </a:solidFill>
                  <a:latin typeface="Arial" panose="020B0604020202020204"/>
                </a:rPr>
                <a:t>Vận</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động</a:t>
              </a:r>
              <a:r>
                <a:rPr lang="en-US" sz="2800" dirty="0">
                  <a:solidFill>
                    <a:srgbClr val="FFFFFF"/>
                  </a:solidFill>
                  <a:latin typeface="Arial" panose="020B0604020202020204"/>
                </a:rPr>
                <a:t> </a:t>
              </a:r>
              <a:r>
                <a:rPr lang="en-US" sz="2800" dirty="0" err="1">
                  <a:solidFill>
                    <a:srgbClr val="FFFFFF"/>
                  </a:solidFill>
                  <a:latin typeface="Arial" panose="020B0604020202020204"/>
                </a:rPr>
                <a:t>mọi</a:t>
              </a:r>
              <a:r>
                <a:rPr lang="en-US" sz="2800" dirty="0">
                  <a:solidFill>
                    <a:srgbClr val="FFFFFF"/>
                  </a:solidFill>
                  <a:latin typeface="Arial" panose="020B0604020202020204"/>
                </a:rPr>
                <a:t> </a:t>
              </a:r>
              <a:r>
                <a:rPr lang="en-US" sz="2800" dirty="0" err="1">
                  <a:solidFill>
                    <a:srgbClr val="FFFFFF"/>
                  </a:solidFill>
                  <a:latin typeface="Arial" panose="020B0604020202020204"/>
                </a:rPr>
                <a:t>người</a:t>
              </a:r>
              <a:r>
                <a:rPr lang="en-US" sz="2800" dirty="0">
                  <a:solidFill>
                    <a:srgbClr val="FFFFFF"/>
                  </a:solidFill>
                  <a:latin typeface="Arial" panose="020B0604020202020204"/>
                </a:rPr>
                <a:t> </a:t>
              </a:r>
              <a:r>
                <a:rPr lang="en-US" sz="2800" dirty="0" err="1">
                  <a:solidFill>
                    <a:srgbClr val="FFFFFF"/>
                  </a:solidFill>
                  <a:latin typeface="Arial" panose="020B0604020202020204"/>
                </a:rPr>
                <a:t>chấp</a:t>
              </a:r>
              <a:r>
                <a:rPr lang="en-US" sz="2800" dirty="0">
                  <a:solidFill>
                    <a:srgbClr val="FFFFFF"/>
                  </a:solidFill>
                  <a:latin typeface="Arial" panose="020B0604020202020204"/>
                </a:rPr>
                <a:t> </a:t>
              </a:r>
              <a:r>
                <a:rPr lang="en-US" sz="2800" dirty="0" err="1">
                  <a:solidFill>
                    <a:srgbClr val="FFFFFF"/>
                  </a:solidFill>
                  <a:latin typeface="Arial" panose="020B0604020202020204"/>
                </a:rPr>
                <a:t>hành</a:t>
              </a:r>
              <a:r>
                <a:rPr lang="en-US" sz="2800" dirty="0">
                  <a:solidFill>
                    <a:srgbClr val="FFFFFF"/>
                  </a:solidFill>
                  <a:latin typeface="Arial" panose="020B0604020202020204"/>
                </a:rPr>
                <a:t> </a:t>
              </a:r>
              <a:r>
                <a:rPr lang="en-US" sz="2800" dirty="0" err="1">
                  <a:solidFill>
                    <a:srgbClr val="FFFFFF"/>
                  </a:solidFill>
                  <a:latin typeface="Arial" panose="020B0604020202020204"/>
                </a:rPr>
                <a:t>các</a:t>
              </a:r>
              <a:r>
                <a:rPr lang="en-US" sz="2800" dirty="0">
                  <a:solidFill>
                    <a:srgbClr val="FFFFFF"/>
                  </a:solidFill>
                  <a:latin typeface="Arial" panose="020B0604020202020204"/>
                </a:rPr>
                <a:t> </a:t>
              </a:r>
              <a:r>
                <a:rPr lang="en-US" sz="2800" dirty="0" err="1">
                  <a:solidFill>
                    <a:srgbClr val="FFFFFF"/>
                  </a:solidFill>
                  <a:latin typeface="Arial" panose="020B0604020202020204"/>
                </a:rPr>
                <a:t>quy</a:t>
              </a:r>
              <a:r>
                <a:rPr lang="en-US" sz="2800" dirty="0">
                  <a:solidFill>
                    <a:srgbClr val="FFFFFF"/>
                  </a:solidFill>
                  <a:latin typeface="Arial" panose="020B0604020202020204"/>
                </a:rPr>
                <a:t> </a:t>
              </a:r>
              <a:r>
                <a:rPr lang="en-US" sz="2800" dirty="0" err="1">
                  <a:solidFill>
                    <a:srgbClr val="FFFFFF"/>
                  </a:solidFill>
                  <a:latin typeface="Arial" panose="020B0604020202020204"/>
                </a:rPr>
                <a:t>định</a:t>
              </a:r>
              <a:r>
                <a:rPr lang="en-US" sz="2800" dirty="0">
                  <a:solidFill>
                    <a:srgbClr val="FFFFFF"/>
                  </a:solidFill>
                  <a:latin typeface="Arial" panose="020B0604020202020204"/>
                </a:rPr>
                <a:t>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pháp</a:t>
              </a:r>
              <a:r>
                <a:rPr lang="en-US" sz="2800" dirty="0">
                  <a:solidFill>
                    <a:srgbClr val="FFFFFF"/>
                  </a:solidFill>
                  <a:latin typeface="Arial" panose="020B0604020202020204"/>
                </a:rPr>
                <a:t> </a:t>
              </a:r>
              <a:r>
                <a:rPr lang="en-US" sz="2800" dirty="0" err="1">
                  <a:solidFill>
                    <a:srgbClr val="FFFFFF"/>
                  </a:solidFill>
                  <a:latin typeface="Arial" panose="020B0604020202020204"/>
                </a:rPr>
                <a:t>luật</a:t>
              </a:r>
              <a:r>
                <a:rPr lang="en-US" sz="2800" dirty="0">
                  <a:solidFill>
                    <a:srgbClr val="FFFFFF"/>
                  </a:solidFill>
                  <a:latin typeface="Arial" panose="020B0604020202020204"/>
                </a:rPr>
                <a:t>, </a:t>
              </a:r>
              <a:r>
                <a:rPr lang="en-US" sz="2800" dirty="0" err="1">
                  <a:solidFill>
                    <a:srgbClr val="FFFFFF"/>
                  </a:solidFill>
                  <a:latin typeface="Arial" panose="020B0604020202020204"/>
                </a:rPr>
                <a:t>không</a:t>
              </a:r>
              <a:r>
                <a:rPr lang="en-US" sz="2800" dirty="0">
                  <a:solidFill>
                    <a:srgbClr val="FFFFFF"/>
                  </a:solidFill>
                  <a:latin typeface="Arial" panose="020B0604020202020204"/>
                </a:rPr>
                <a:t> </a:t>
              </a:r>
              <a:r>
                <a:rPr lang="en-US" sz="2800" dirty="0" err="1">
                  <a:solidFill>
                    <a:srgbClr val="FFFFFF"/>
                  </a:solidFill>
                  <a:latin typeface="Arial" panose="020B0604020202020204"/>
                </a:rPr>
                <a:t>tham</a:t>
              </a:r>
              <a:r>
                <a:rPr lang="en-US" sz="2800" dirty="0">
                  <a:solidFill>
                    <a:srgbClr val="FFFFFF"/>
                  </a:solidFill>
                  <a:latin typeface="Arial" panose="020B0604020202020204"/>
                </a:rPr>
                <a:t> </a:t>
              </a:r>
              <a:r>
                <a:rPr lang="en-US" sz="2800" dirty="0" err="1">
                  <a:solidFill>
                    <a:srgbClr val="FFFFFF"/>
                  </a:solidFill>
                  <a:latin typeface="Arial" panose="020B0604020202020204"/>
                </a:rPr>
                <a:t>gia</a:t>
              </a:r>
              <a:r>
                <a:rPr lang="en-US" sz="2800" dirty="0">
                  <a:solidFill>
                    <a:srgbClr val="FFFFFF"/>
                  </a:solidFill>
                  <a:latin typeface="Arial" panose="020B0604020202020204"/>
                </a:rPr>
                <a:t> </a:t>
              </a:r>
              <a:r>
                <a:rPr lang="en-US" sz="2800" dirty="0" err="1">
                  <a:solidFill>
                    <a:srgbClr val="FFFFFF"/>
                  </a:solidFill>
                  <a:latin typeface="Arial" panose="020B0604020202020204"/>
                </a:rPr>
                <a:t>vào</a:t>
              </a:r>
              <a:r>
                <a:rPr lang="en-US" sz="2800" dirty="0">
                  <a:solidFill>
                    <a:srgbClr val="FFFFFF"/>
                  </a:solidFill>
                  <a:latin typeface="Arial" panose="020B0604020202020204"/>
                </a:rPr>
                <a:t> </a:t>
              </a:r>
              <a:r>
                <a:rPr lang="en-US" sz="2800" dirty="0" err="1">
                  <a:solidFill>
                    <a:srgbClr val="FFFFFF"/>
                  </a:solidFill>
                  <a:latin typeface="Arial" panose="020B0604020202020204"/>
                </a:rPr>
                <a:t>các</a:t>
              </a:r>
              <a:r>
                <a:rPr lang="en-US" sz="2800" dirty="0">
                  <a:solidFill>
                    <a:srgbClr val="FFFFFF"/>
                  </a:solidFill>
                  <a:latin typeface="Arial" panose="020B0604020202020204"/>
                </a:rPr>
                <a:t> </a:t>
              </a:r>
              <a:r>
                <a:rPr lang="en-US" sz="2800" dirty="0" err="1">
                  <a:solidFill>
                    <a:srgbClr val="FFFFFF"/>
                  </a:solidFill>
                  <a:latin typeface="Arial" panose="020B0604020202020204"/>
                </a:rPr>
                <a:t>tệ</a:t>
              </a:r>
              <a:r>
                <a:rPr lang="en-US" sz="2800" dirty="0">
                  <a:solidFill>
                    <a:srgbClr val="FFFFFF"/>
                  </a:solidFill>
                  <a:latin typeface="Arial" panose="020B0604020202020204"/>
                </a:rPr>
                <a:t> </a:t>
              </a:r>
              <a:r>
                <a:rPr lang="en-US" sz="2800" dirty="0" err="1">
                  <a:solidFill>
                    <a:srgbClr val="FFFFFF"/>
                  </a:solidFill>
                  <a:latin typeface="Arial" panose="020B0604020202020204"/>
                </a:rPr>
                <a:t>nạn</a:t>
              </a:r>
              <a:r>
                <a:rPr lang="en-US" sz="2800" dirty="0">
                  <a:solidFill>
                    <a:srgbClr val="FFFFFF"/>
                  </a:solidFill>
                  <a:latin typeface="Arial" panose="020B0604020202020204"/>
                </a:rPr>
                <a:t> </a:t>
              </a:r>
              <a:r>
                <a:rPr lang="en-US" sz="2800" dirty="0" err="1">
                  <a:solidFill>
                    <a:srgbClr val="FFFFFF"/>
                  </a:solidFill>
                  <a:latin typeface="Arial" panose="020B0604020202020204"/>
                </a:rPr>
                <a:t>xã</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hội</a:t>
              </a:r>
              <a:r>
                <a:rPr lang="en-US" sz="2800" dirty="0" smtClean="0">
                  <a:solidFill>
                    <a:srgbClr val="FFFFFF"/>
                  </a:solidFill>
                  <a:latin typeface="Arial" panose="020B0604020202020204"/>
                </a:rPr>
                <a:t>... </a:t>
              </a:r>
              <a:r>
                <a:rPr lang="en-US" sz="2800" dirty="0" err="1">
                  <a:latin typeface="Arial" panose="020B0604020202020204" pitchFamily="34" charset="0"/>
                  <a:cs typeface="Arial" panose="020B0604020202020204" pitchFamily="34" charset="0"/>
                </a:rPr>
                <a:t>T</a:t>
              </a:r>
              <a:r>
                <a:rPr lang="en-US" sz="2800" dirty="0" err="1" smtClean="0">
                  <a:latin typeface="Arial" panose="020B0604020202020204" pitchFamily="34" charset="0"/>
                  <a:cs typeface="Arial" panose="020B0604020202020204" pitchFamily="34" charset="0"/>
                </a:rPr>
                <a:t>uyên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truyền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xây</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trận</a:t>
              </a:r>
              <a:r>
                <a:rPr lang="en-US" sz="2800" dirty="0">
                  <a:latin typeface="Arial" panose="020B0604020202020204" pitchFamily="34" charset="0"/>
                  <a:cs typeface="Arial" panose="020B0604020202020204" pitchFamily="34" charset="0"/>
                </a:rPr>
                <a:t> an </a:t>
              </a:r>
              <a:r>
                <a:rPr lang="en-US" sz="2800" dirty="0" err="1">
                  <a:latin typeface="Arial" panose="020B0604020202020204" pitchFamily="34" charset="0"/>
                  <a:cs typeface="Arial" panose="020B0604020202020204" pitchFamily="34" charset="0"/>
                </a:rPr>
                <a:t>ninh</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nhân</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chắc</a:t>
              </a:r>
              <a:r>
                <a:rPr lang="en-US" sz="2800" dirty="0">
                  <a:latin typeface="Arial" panose="020B0604020202020204" pitchFamily="34" charset="0"/>
                  <a:cs typeface="Arial" panose="020B0604020202020204" pitchFamily="34" charset="0"/>
                </a:rPr>
                <a:t>.</a:t>
              </a:r>
            </a:p>
            <a:p>
              <a:pPr algn="just">
                <a:lnSpc>
                  <a:spcPts val="4200"/>
                </a:lnSpc>
              </a:pPr>
              <a:endParaRPr lang="en-US" sz="2800" dirty="0">
                <a:solidFill>
                  <a:srgbClr val="FFFFFF"/>
                </a:solidFill>
                <a:latin typeface="Arial" panose="020B0604020202020204"/>
              </a:endParaRPr>
            </a:p>
            <a:p>
              <a:pPr lvl="0" algn="ctr" defTabSz="1066800">
                <a:lnSpc>
                  <a:spcPct val="90000"/>
                </a:lnSpc>
                <a:spcBef>
                  <a:spcPct val="0"/>
                </a:spcBef>
                <a:spcAft>
                  <a:spcPct val="35000"/>
                </a:spcAft>
              </a:pPr>
              <a:endParaRPr lang="en-US" sz="2800" kern="1200" dirty="0"/>
            </a:p>
          </p:txBody>
        </p:sp>
        <p:grpSp>
          <p:nvGrpSpPr>
            <p:cNvPr id="46" name="Group 45"/>
            <p:cNvGrpSpPr/>
            <p:nvPr/>
          </p:nvGrpSpPr>
          <p:grpSpPr>
            <a:xfrm>
              <a:off x="6125113" y="2400300"/>
              <a:ext cx="5192782" cy="2921126"/>
              <a:chOff x="6629400" y="2400300"/>
              <a:chExt cx="4419600" cy="2921126"/>
            </a:xfrm>
          </p:grpSpPr>
          <p:sp>
            <p:nvSpPr>
              <p:cNvPr id="33" name="Rounded Rectangle 32"/>
              <p:cNvSpPr/>
              <p:nvPr/>
            </p:nvSpPr>
            <p:spPr>
              <a:xfrm>
                <a:off x="6629400" y="2400300"/>
                <a:ext cx="4419600" cy="2921126"/>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2" name="Rounded Rectangle 41"/>
              <p:cNvSpPr/>
              <p:nvPr/>
            </p:nvSpPr>
            <p:spPr>
              <a:xfrm>
                <a:off x="6771991" y="2565844"/>
                <a:ext cx="4124609" cy="2590038"/>
              </a:xfrm>
              <a:prstGeom prst="roundRect">
                <a:avLst>
                  <a:gd name="adj" fmla="val 10000"/>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grpSp>
        <p:nvGrpSpPr>
          <p:cNvPr id="59" name="Group 58"/>
          <p:cNvGrpSpPr/>
          <p:nvPr/>
        </p:nvGrpSpPr>
        <p:grpSpPr>
          <a:xfrm>
            <a:off x="12960288" y="2313398"/>
            <a:ext cx="4709191" cy="7594913"/>
            <a:chOff x="11887200" y="2403888"/>
            <a:chExt cx="4174542" cy="7387812"/>
          </a:xfrm>
        </p:grpSpPr>
        <p:grpSp>
          <p:nvGrpSpPr>
            <p:cNvPr id="57" name="Group 56"/>
            <p:cNvGrpSpPr/>
            <p:nvPr/>
          </p:nvGrpSpPr>
          <p:grpSpPr>
            <a:xfrm>
              <a:off x="11887200" y="2403888"/>
              <a:ext cx="4174542" cy="2892012"/>
              <a:chOff x="11115533" y="1383415"/>
              <a:chExt cx="3972068" cy="3074286"/>
            </a:xfrm>
          </p:grpSpPr>
          <p:sp>
            <p:nvSpPr>
              <p:cNvPr id="50" name="Rounded Rectangle 49"/>
              <p:cNvSpPr/>
              <p:nvPr/>
            </p:nvSpPr>
            <p:spPr>
              <a:xfrm>
                <a:off x="11115533" y="1383415"/>
                <a:ext cx="3972068" cy="3074286"/>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5" name="Rounded Rectangle 54"/>
              <p:cNvSpPr/>
              <p:nvPr/>
            </p:nvSpPr>
            <p:spPr>
              <a:xfrm>
                <a:off x="11292840" y="1567180"/>
                <a:ext cx="3581400" cy="2682240"/>
              </a:xfrm>
              <a:prstGeom prst="roundRect">
                <a:avLst>
                  <a:gd name="adj" fmla="val 10000"/>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56" name="Freeform 55"/>
            <p:cNvSpPr/>
            <p:nvPr/>
          </p:nvSpPr>
          <p:spPr>
            <a:xfrm>
              <a:off x="12192000" y="5321299"/>
              <a:ext cx="3581400" cy="4470401"/>
            </a:xfrm>
            <a:custGeom>
              <a:avLst/>
              <a:gdLst>
                <a:gd name="connsiteX0" fmla="*/ 376047 w 3581400"/>
                <a:gd name="connsiteY0" fmla="*/ 0 h 4470400"/>
                <a:gd name="connsiteX1" fmla="*/ 3205353 w 3581400"/>
                <a:gd name="connsiteY1" fmla="*/ 0 h 4470400"/>
                <a:gd name="connsiteX2" fmla="*/ 3581400 w 3581400"/>
                <a:gd name="connsiteY2" fmla="*/ 376047 h 4470400"/>
                <a:gd name="connsiteX3" fmla="*/ 3581400 w 3581400"/>
                <a:gd name="connsiteY3" fmla="*/ 4470400 h 4470400"/>
                <a:gd name="connsiteX4" fmla="*/ 3581400 w 3581400"/>
                <a:gd name="connsiteY4" fmla="*/ 4470400 h 4470400"/>
                <a:gd name="connsiteX5" fmla="*/ 0 w 3581400"/>
                <a:gd name="connsiteY5" fmla="*/ 4470400 h 4470400"/>
                <a:gd name="connsiteX6" fmla="*/ 0 w 3581400"/>
                <a:gd name="connsiteY6" fmla="*/ 4470400 h 4470400"/>
                <a:gd name="connsiteX7" fmla="*/ 0 w 3581400"/>
                <a:gd name="connsiteY7" fmla="*/ 376047 h 4470400"/>
                <a:gd name="connsiteX8" fmla="*/ 376047 w 3581400"/>
                <a:gd name="connsiteY8" fmla="*/ 0 h 44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1400" h="4470400">
                  <a:moveTo>
                    <a:pt x="3205353" y="4470400"/>
                  </a:moveTo>
                  <a:lnTo>
                    <a:pt x="376047" y="4470400"/>
                  </a:lnTo>
                  <a:cubicBezTo>
                    <a:pt x="168362" y="4470400"/>
                    <a:pt x="0" y="4302038"/>
                    <a:pt x="0" y="4094353"/>
                  </a:cubicBezTo>
                  <a:lnTo>
                    <a:pt x="0" y="0"/>
                  </a:lnTo>
                  <a:lnTo>
                    <a:pt x="0" y="0"/>
                  </a:lnTo>
                  <a:lnTo>
                    <a:pt x="3581400" y="0"/>
                  </a:lnTo>
                  <a:lnTo>
                    <a:pt x="3581400" y="0"/>
                  </a:lnTo>
                  <a:lnTo>
                    <a:pt x="3581400" y="4094353"/>
                  </a:lnTo>
                  <a:cubicBezTo>
                    <a:pt x="3581400" y="4302038"/>
                    <a:pt x="3413038" y="4470400"/>
                    <a:pt x="3205353" y="447040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16388" tIns="206249" rIns="316388" bIns="316388" numCol="1" spcCol="1270" anchor="t" anchorCtr="0">
              <a:noAutofit/>
            </a:bodyPr>
            <a:lstStyle/>
            <a:p>
              <a:pPr algn="ctr">
                <a:lnSpc>
                  <a:spcPts val="4200"/>
                </a:lnSpc>
              </a:pPr>
              <a:r>
                <a:rPr lang="en-US" sz="2800" dirty="0" err="1" smtClean="0">
                  <a:solidFill>
                    <a:srgbClr val="FFFFFF"/>
                  </a:solidFill>
                  <a:latin typeface="Arial" panose="020B0604020202020204"/>
                </a:rPr>
                <a:t>Phát</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hiện</a:t>
              </a:r>
              <a:r>
                <a:rPr lang="en-US" sz="2800" dirty="0">
                  <a:solidFill>
                    <a:srgbClr val="FFFFFF"/>
                  </a:solidFill>
                  <a:latin typeface="Arial" panose="020B0604020202020204"/>
                </a:rPr>
                <a:t>, </a:t>
              </a:r>
              <a:r>
                <a:rPr lang="en-US" sz="2800" dirty="0" err="1">
                  <a:solidFill>
                    <a:srgbClr val="FFFFFF"/>
                  </a:solidFill>
                  <a:latin typeface="Arial" panose="020B0604020202020204"/>
                </a:rPr>
                <a:t>tố</a:t>
              </a:r>
              <a:r>
                <a:rPr lang="en-US" sz="2800" dirty="0">
                  <a:solidFill>
                    <a:srgbClr val="FFFFFF"/>
                  </a:solidFill>
                  <a:latin typeface="Arial" panose="020B0604020202020204"/>
                </a:rPr>
                <a:t> </a:t>
              </a:r>
              <a:r>
                <a:rPr lang="en-US" sz="2800" dirty="0" err="1">
                  <a:solidFill>
                    <a:srgbClr val="FFFFFF"/>
                  </a:solidFill>
                  <a:latin typeface="Arial" panose="020B0604020202020204"/>
                </a:rPr>
                <a:t>cáo</a:t>
              </a:r>
              <a:r>
                <a:rPr lang="en-US" sz="2800" dirty="0">
                  <a:solidFill>
                    <a:srgbClr val="FFFFFF"/>
                  </a:solidFill>
                  <a:latin typeface="Arial" panose="020B0604020202020204"/>
                </a:rPr>
                <a:t> </a:t>
              </a:r>
              <a:r>
                <a:rPr lang="en-US" sz="2800" dirty="0" err="1">
                  <a:solidFill>
                    <a:srgbClr val="FFFFFF"/>
                  </a:solidFill>
                  <a:latin typeface="Arial" panose="020B0604020202020204"/>
                </a:rPr>
                <a:t>các</a:t>
              </a:r>
              <a:r>
                <a:rPr lang="en-US" sz="2800" dirty="0">
                  <a:solidFill>
                    <a:srgbClr val="FFFFFF"/>
                  </a:solidFill>
                  <a:latin typeface="Arial" panose="020B0604020202020204"/>
                </a:rPr>
                <a:t> </a:t>
              </a:r>
              <a:r>
                <a:rPr lang="en-US" sz="2800" dirty="0" err="1">
                  <a:solidFill>
                    <a:srgbClr val="FFFFFF"/>
                  </a:solidFill>
                  <a:latin typeface="Arial" panose="020B0604020202020204"/>
                </a:rPr>
                <a:t>hiện</a:t>
              </a:r>
              <a:r>
                <a:rPr lang="en-US" sz="2800" dirty="0">
                  <a:solidFill>
                    <a:srgbClr val="FFFFFF"/>
                  </a:solidFill>
                  <a:latin typeface="Arial" panose="020B0604020202020204"/>
                </a:rPr>
                <a:t> </a:t>
              </a:r>
              <a:r>
                <a:rPr lang="en-US" sz="2800" dirty="0" err="1">
                  <a:solidFill>
                    <a:srgbClr val="FFFFFF"/>
                  </a:solidFill>
                  <a:latin typeface="Arial" panose="020B0604020202020204"/>
                </a:rPr>
                <a:t>tượng</a:t>
              </a:r>
              <a:r>
                <a:rPr lang="en-US" sz="2800" dirty="0">
                  <a:solidFill>
                    <a:srgbClr val="FFFFFF"/>
                  </a:solidFill>
                  <a:latin typeface="Arial" panose="020B0604020202020204"/>
                </a:rPr>
                <a:t> </a:t>
              </a:r>
              <a:r>
                <a:rPr lang="en-US" sz="2800" dirty="0" err="1">
                  <a:solidFill>
                    <a:srgbClr val="FFFFFF"/>
                  </a:solidFill>
                  <a:latin typeface="Arial" panose="020B0604020202020204"/>
                </a:rPr>
                <a:t>tiêu</a:t>
              </a:r>
              <a:r>
                <a:rPr lang="en-US" sz="2800" dirty="0">
                  <a:solidFill>
                    <a:srgbClr val="FFFFFF"/>
                  </a:solidFill>
                  <a:latin typeface="Arial" panose="020B0604020202020204"/>
                </a:rPr>
                <a:t> </a:t>
              </a:r>
              <a:r>
                <a:rPr lang="en-US" sz="2800" dirty="0" err="1">
                  <a:solidFill>
                    <a:srgbClr val="FFFFFF"/>
                  </a:solidFill>
                  <a:latin typeface="Arial" panose="020B0604020202020204"/>
                </a:rPr>
                <a:t>cực</a:t>
              </a:r>
              <a:r>
                <a:rPr lang="en-US" sz="2800" dirty="0">
                  <a:solidFill>
                    <a:srgbClr val="FFFFFF"/>
                  </a:solidFill>
                  <a:latin typeface="Arial" panose="020B0604020202020204"/>
                </a:rPr>
                <a:t>, vi </a:t>
              </a:r>
              <a:r>
                <a:rPr lang="en-US" sz="2800" dirty="0" err="1">
                  <a:solidFill>
                    <a:srgbClr val="FFFFFF"/>
                  </a:solidFill>
                  <a:latin typeface="Arial" panose="020B0604020202020204"/>
                </a:rPr>
                <a:t>phạm</a:t>
              </a:r>
              <a:r>
                <a:rPr lang="en-US" sz="2800" dirty="0">
                  <a:solidFill>
                    <a:srgbClr val="FFFFFF"/>
                  </a:solidFill>
                  <a:latin typeface="Arial" panose="020B0604020202020204"/>
                </a:rPr>
                <a:t> </a:t>
              </a:r>
              <a:r>
                <a:rPr lang="en-US" sz="2800" dirty="0" err="1">
                  <a:solidFill>
                    <a:srgbClr val="FFFFFF"/>
                  </a:solidFill>
                  <a:latin typeface="Arial" panose="020B0604020202020204"/>
                </a:rPr>
                <a:t>pháp</a:t>
              </a:r>
              <a:r>
                <a:rPr lang="en-US" sz="2800" dirty="0">
                  <a:solidFill>
                    <a:srgbClr val="FFFFFF"/>
                  </a:solidFill>
                  <a:latin typeface="Arial" panose="020B0604020202020204"/>
                </a:rPr>
                <a:t> </a:t>
              </a:r>
              <a:r>
                <a:rPr lang="en-US" sz="2800" dirty="0" err="1">
                  <a:solidFill>
                    <a:srgbClr val="FFFFFF"/>
                  </a:solidFill>
                  <a:latin typeface="Arial" panose="020B0604020202020204"/>
                </a:rPr>
                <a:t>luật</a:t>
              </a:r>
              <a:r>
                <a:rPr lang="en-US" sz="2800" dirty="0">
                  <a:solidFill>
                    <a:srgbClr val="FFFFFF"/>
                  </a:solidFill>
                  <a:latin typeface="Arial" panose="020B0604020202020204"/>
                </a:rPr>
                <a:t>, </a:t>
              </a:r>
              <a:r>
                <a:rPr lang="en-US" sz="2800" dirty="0" err="1">
                  <a:solidFill>
                    <a:srgbClr val="FFFFFF"/>
                  </a:solidFill>
                  <a:latin typeface="Arial" panose="020B0604020202020204"/>
                </a:rPr>
                <a:t>làm</a:t>
              </a:r>
              <a:r>
                <a:rPr lang="en-US" sz="2800" dirty="0">
                  <a:solidFill>
                    <a:srgbClr val="FFFFFF"/>
                  </a:solidFill>
                  <a:latin typeface="Arial" panose="020B0604020202020204"/>
                </a:rPr>
                <a:t> </a:t>
              </a:r>
              <a:r>
                <a:rPr lang="en-US" sz="2800" dirty="0" err="1">
                  <a:solidFill>
                    <a:srgbClr val="FFFFFF"/>
                  </a:solidFill>
                  <a:latin typeface="Arial" panose="020B0604020202020204"/>
                </a:rPr>
                <a:t>nguy</a:t>
              </a:r>
              <a:r>
                <a:rPr lang="en-US" sz="2800" dirty="0">
                  <a:solidFill>
                    <a:srgbClr val="FFFFFF"/>
                  </a:solidFill>
                  <a:latin typeface="Arial" panose="020B0604020202020204"/>
                </a:rPr>
                <a:t> </a:t>
              </a:r>
              <a:r>
                <a:rPr lang="en-US" sz="2800" dirty="0" err="1">
                  <a:solidFill>
                    <a:srgbClr val="FFFFFF"/>
                  </a:solidFill>
                  <a:latin typeface="Arial" panose="020B0604020202020204"/>
                </a:rPr>
                <a:t>hại</a:t>
              </a:r>
              <a:r>
                <a:rPr lang="en-US" sz="2800" dirty="0">
                  <a:solidFill>
                    <a:srgbClr val="FFFFFF"/>
                  </a:solidFill>
                  <a:latin typeface="Arial" panose="020B0604020202020204"/>
                </a:rPr>
                <a:t> </a:t>
              </a:r>
              <a:r>
                <a:rPr lang="en-US" sz="2800" dirty="0" err="1">
                  <a:solidFill>
                    <a:srgbClr val="FFFFFF"/>
                  </a:solidFill>
                  <a:latin typeface="Arial" panose="020B0604020202020204"/>
                </a:rPr>
                <a:t>đến</a:t>
              </a:r>
              <a:r>
                <a:rPr lang="en-US" sz="2800" dirty="0">
                  <a:solidFill>
                    <a:srgbClr val="FFFFFF"/>
                  </a:solidFill>
                  <a:latin typeface="Arial" panose="020B0604020202020204"/>
                </a:rPr>
                <a:t> an </a:t>
              </a:r>
              <a:r>
                <a:rPr lang="en-US" sz="2800" dirty="0" err="1">
                  <a:solidFill>
                    <a:srgbClr val="FFFFFF"/>
                  </a:solidFill>
                  <a:latin typeface="Arial" panose="020B0604020202020204"/>
                </a:rPr>
                <a:t>ninh</a:t>
              </a:r>
              <a:r>
                <a:rPr lang="en-US" sz="2800" dirty="0">
                  <a:solidFill>
                    <a:srgbClr val="FFFFFF"/>
                  </a:solidFill>
                  <a:latin typeface="Arial" panose="020B0604020202020204"/>
                </a:rPr>
                <a:t> </a:t>
              </a:r>
              <a:r>
                <a:rPr lang="en-US" sz="2800" dirty="0" err="1">
                  <a:solidFill>
                    <a:srgbClr val="FFFFFF"/>
                  </a:solidFill>
                  <a:latin typeface="Arial" panose="020B0604020202020204"/>
                </a:rPr>
                <a:t>quốc</a:t>
              </a:r>
              <a:r>
                <a:rPr lang="en-US" sz="2800" dirty="0">
                  <a:solidFill>
                    <a:srgbClr val="FFFFFF"/>
                  </a:solidFill>
                  <a:latin typeface="Arial" panose="020B0604020202020204"/>
                </a:rPr>
                <a:t> </a:t>
              </a:r>
              <a:r>
                <a:rPr lang="en-US" sz="2800" dirty="0" err="1">
                  <a:solidFill>
                    <a:srgbClr val="FFFFFF"/>
                  </a:solidFill>
                  <a:latin typeface="Arial" panose="020B0604020202020204"/>
                </a:rPr>
                <a:t>gia</a:t>
              </a:r>
              <a:r>
                <a:rPr lang="en-US" sz="2800" dirty="0">
                  <a:solidFill>
                    <a:srgbClr val="FFFFFF"/>
                  </a:solidFill>
                  <a:latin typeface="Arial" panose="020B0604020202020204"/>
                </a:rPr>
                <a:t> </a:t>
              </a:r>
              <a:r>
                <a:rPr lang="en-US" sz="2800" dirty="0" err="1">
                  <a:solidFill>
                    <a:srgbClr val="FFFFFF"/>
                  </a:solidFill>
                  <a:latin typeface="Arial" panose="020B0604020202020204"/>
                </a:rPr>
                <a:t>và</a:t>
              </a:r>
              <a:r>
                <a:rPr lang="en-US" sz="2800" dirty="0">
                  <a:solidFill>
                    <a:srgbClr val="FFFFFF"/>
                  </a:solidFill>
                  <a:latin typeface="Arial" panose="020B0604020202020204"/>
                </a:rPr>
                <a:t> </a:t>
              </a:r>
              <a:r>
                <a:rPr lang="en-US" sz="2800" dirty="0" err="1">
                  <a:solidFill>
                    <a:srgbClr val="FFFFFF"/>
                  </a:solidFill>
                  <a:latin typeface="Arial" panose="020B0604020202020204"/>
                </a:rPr>
                <a:t>trật</a:t>
              </a:r>
              <a:r>
                <a:rPr lang="en-US" sz="2800" dirty="0">
                  <a:solidFill>
                    <a:srgbClr val="FFFFFF"/>
                  </a:solidFill>
                  <a:latin typeface="Arial" panose="020B0604020202020204"/>
                </a:rPr>
                <a:t> </a:t>
              </a:r>
              <a:r>
                <a:rPr lang="en-US" sz="2800" dirty="0" err="1">
                  <a:solidFill>
                    <a:srgbClr val="FFFFFF"/>
                  </a:solidFill>
                  <a:latin typeface="Arial" panose="020B0604020202020204"/>
                </a:rPr>
                <a:t>tự</a:t>
              </a:r>
              <a:r>
                <a:rPr lang="en-US" sz="2800" dirty="0">
                  <a:solidFill>
                    <a:srgbClr val="FFFFFF"/>
                  </a:solidFill>
                  <a:latin typeface="Arial" panose="020B0604020202020204"/>
                </a:rPr>
                <a:t> an </a:t>
              </a:r>
              <a:r>
                <a:rPr lang="en-US" sz="2800" dirty="0" err="1">
                  <a:solidFill>
                    <a:srgbClr val="FFFFFF"/>
                  </a:solidFill>
                  <a:latin typeface="Arial" panose="020B0604020202020204"/>
                </a:rPr>
                <a:t>toàn</a:t>
              </a:r>
              <a:r>
                <a:rPr lang="en-US" sz="2800" dirty="0">
                  <a:solidFill>
                    <a:srgbClr val="FFFFFF"/>
                  </a:solidFill>
                  <a:latin typeface="Arial" panose="020B0604020202020204"/>
                </a:rPr>
                <a:t> </a:t>
              </a:r>
              <a:r>
                <a:rPr lang="en-US" sz="2800" dirty="0" err="1">
                  <a:solidFill>
                    <a:srgbClr val="FFFFFF"/>
                  </a:solidFill>
                  <a:latin typeface="Arial" panose="020B0604020202020204"/>
                </a:rPr>
                <a:t>xã</a:t>
              </a:r>
              <a:r>
                <a:rPr lang="en-US" sz="2800" dirty="0">
                  <a:solidFill>
                    <a:srgbClr val="FFFFFF"/>
                  </a:solidFill>
                  <a:latin typeface="Arial" panose="020B0604020202020204"/>
                </a:rPr>
                <a:t> </a:t>
              </a:r>
              <a:r>
                <a:rPr lang="en-US" sz="2800" dirty="0" err="1">
                  <a:solidFill>
                    <a:srgbClr val="FFFFFF"/>
                  </a:solidFill>
                  <a:latin typeface="Arial" panose="020B0604020202020204"/>
                </a:rPr>
                <a:t>hội</a:t>
              </a:r>
              <a:r>
                <a:rPr lang="en-US" sz="2800" dirty="0" smtClean="0">
                  <a:solidFill>
                    <a:srgbClr val="FFFFFF"/>
                  </a:solidFill>
                  <a:latin typeface="Arial" panose="020B0604020202020204"/>
                </a:rPr>
                <a:t>.</a:t>
              </a:r>
              <a:endParaRPr lang="en-US" sz="2800" dirty="0">
                <a:solidFill>
                  <a:srgbClr val="FFFFFF"/>
                </a:solidFill>
                <a:latin typeface="Arial" panose="020B0604020202020204"/>
              </a:endParaRPr>
            </a:p>
          </p:txBody>
        </p:sp>
      </p:grpSp>
      <p:grpSp>
        <p:nvGrpSpPr>
          <p:cNvPr id="14" name="Group 13"/>
          <p:cNvGrpSpPr/>
          <p:nvPr/>
        </p:nvGrpSpPr>
        <p:grpSpPr>
          <a:xfrm>
            <a:off x="909356" y="2299877"/>
            <a:ext cx="5142044" cy="7608434"/>
            <a:chOff x="838201" y="2410691"/>
            <a:chExt cx="5029200" cy="7237857"/>
          </a:xfrm>
        </p:grpSpPr>
        <p:grpSp>
          <p:nvGrpSpPr>
            <p:cNvPr id="35" name="Group 34"/>
            <p:cNvGrpSpPr/>
            <p:nvPr/>
          </p:nvGrpSpPr>
          <p:grpSpPr>
            <a:xfrm>
              <a:off x="838201" y="2410691"/>
              <a:ext cx="5029200" cy="7237857"/>
              <a:chOff x="1066799" y="2400300"/>
              <a:chExt cx="4267201" cy="7237857"/>
            </a:xfrm>
          </p:grpSpPr>
          <p:sp>
            <p:nvSpPr>
              <p:cNvPr id="20" name="Rounded Rectangle 19"/>
              <p:cNvSpPr/>
              <p:nvPr/>
            </p:nvSpPr>
            <p:spPr>
              <a:xfrm>
                <a:off x="1066799" y="2400300"/>
                <a:ext cx="4267201" cy="28956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Freeform 21"/>
              <p:cNvSpPr/>
              <p:nvPr/>
            </p:nvSpPr>
            <p:spPr>
              <a:xfrm>
                <a:off x="1323928" y="5321426"/>
                <a:ext cx="3714847" cy="4316731"/>
              </a:xfrm>
              <a:custGeom>
                <a:avLst/>
                <a:gdLst>
                  <a:gd name="connsiteX0" fmla="*/ 417001 w 3971436"/>
                  <a:gd name="connsiteY0" fmla="*/ 0 h 4316730"/>
                  <a:gd name="connsiteX1" fmla="*/ 3554435 w 3971436"/>
                  <a:gd name="connsiteY1" fmla="*/ 0 h 4316730"/>
                  <a:gd name="connsiteX2" fmla="*/ 3971436 w 3971436"/>
                  <a:gd name="connsiteY2" fmla="*/ 417001 h 4316730"/>
                  <a:gd name="connsiteX3" fmla="*/ 3971436 w 3971436"/>
                  <a:gd name="connsiteY3" fmla="*/ 4316730 h 4316730"/>
                  <a:gd name="connsiteX4" fmla="*/ 3971436 w 3971436"/>
                  <a:gd name="connsiteY4" fmla="*/ 4316730 h 4316730"/>
                  <a:gd name="connsiteX5" fmla="*/ 0 w 3971436"/>
                  <a:gd name="connsiteY5" fmla="*/ 4316730 h 4316730"/>
                  <a:gd name="connsiteX6" fmla="*/ 0 w 3971436"/>
                  <a:gd name="connsiteY6" fmla="*/ 4316730 h 4316730"/>
                  <a:gd name="connsiteX7" fmla="*/ 0 w 3971436"/>
                  <a:gd name="connsiteY7" fmla="*/ 417001 h 4316730"/>
                  <a:gd name="connsiteX8" fmla="*/ 417001 w 3971436"/>
                  <a:gd name="connsiteY8" fmla="*/ 0 h 431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1436" h="4316730">
                    <a:moveTo>
                      <a:pt x="3554435" y="4316730"/>
                    </a:moveTo>
                    <a:lnTo>
                      <a:pt x="417001" y="4316730"/>
                    </a:lnTo>
                    <a:cubicBezTo>
                      <a:pt x="186698" y="4316730"/>
                      <a:pt x="0" y="4130032"/>
                      <a:pt x="0" y="3899729"/>
                    </a:cubicBezTo>
                    <a:lnTo>
                      <a:pt x="0" y="0"/>
                    </a:lnTo>
                    <a:lnTo>
                      <a:pt x="0" y="0"/>
                    </a:lnTo>
                    <a:lnTo>
                      <a:pt x="3971436" y="0"/>
                    </a:lnTo>
                    <a:lnTo>
                      <a:pt x="3971436" y="0"/>
                    </a:lnTo>
                    <a:lnTo>
                      <a:pt x="3971436" y="3899729"/>
                    </a:lnTo>
                    <a:cubicBezTo>
                      <a:pt x="3971436" y="4130032"/>
                      <a:pt x="3784738" y="4316730"/>
                      <a:pt x="3554435" y="431673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85711" tIns="163577" rIns="285712" bIns="285711" numCol="1" spcCol="1270" anchor="t" anchorCtr="0">
                <a:noAutofit/>
              </a:bodyPr>
              <a:lstStyle/>
              <a:p>
                <a:pPr algn="ctr">
                  <a:lnSpc>
                    <a:spcPts val="4340"/>
                  </a:lnSpc>
                </a:pPr>
                <a:r>
                  <a:rPr lang="en-US" sz="2800" dirty="0" err="1" smtClean="0">
                    <a:solidFill>
                      <a:srgbClr val="FFFFFF"/>
                    </a:solidFill>
                    <a:latin typeface="Arial" panose="020B0604020202020204"/>
                  </a:rPr>
                  <a:t>Nâng</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cao</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trình</a:t>
                </a:r>
                <a:r>
                  <a:rPr lang="en-US" sz="2800" dirty="0">
                    <a:solidFill>
                      <a:srgbClr val="FFFFFF"/>
                    </a:solidFill>
                    <a:latin typeface="Arial" panose="020B0604020202020204"/>
                  </a:rPr>
                  <a:t> </a:t>
                </a:r>
                <a:r>
                  <a:rPr lang="en-US" sz="2800" dirty="0" err="1">
                    <a:solidFill>
                      <a:srgbClr val="FFFFFF"/>
                    </a:solidFill>
                    <a:latin typeface="Arial" panose="020B0604020202020204"/>
                  </a:rPr>
                  <a:t>độ</a:t>
                </a:r>
                <a:r>
                  <a:rPr lang="en-US" sz="2800" dirty="0">
                    <a:solidFill>
                      <a:srgbClr val="FFFFFF"/>
                    </a:solidFill>
                    <a:latin typeface="Arial" panose="020B0604020202020204"/>
                  </a:rPr>
                  <a:t> </a:t>
                </a:r>
                <a:r>
                  <a:rPr lang="en-US" sz="2800" dirty="0" err="1">
                    <a:solidFill>
                      <a:srgbClr val="FFFFFF"/>
                    </a:solidFill>
                    <a:latin typeface="Arial" panose="020B0604020202020204"/>
                  </a:rPr>
                  <a:t>chuyên</a:t>
                </a:r>
                <a:r>
                  <a:rPr lang="en-US" sz="2800" dirty="0">
                    <a:solidFill>
                      <a:srgbClr val="FFFFFF"/>
                    </a:solidFill>
                    <a:latin typeface="Arial" panose="020B0604020202020204"/>
                  </a:rPr>
                  <a:t> </a:t>
                </a:r>
                <a:r>
                  <a:rPr lang="en-US" sz="2800" dirty="0" err="1">
                    <a:solidFill>
                      <a:srgbClr val="FFFFFF"/>
                    </a:solidFill>
                    <a:latin typeface="Arial" panose="020B0604020202020204"/>
                  </a:rPr>
                  <a:t>môn</a:t>
                </a:r>
                <a:r>
                  <a:rPr lang="en-US" sz="2800" dirty="0">
                    <a:solidFill>
                      <a:srgbClr val="FFFFFF"/>
                    </a:solidFill>
                    <a:latin typeface="Arial" panose="020B0604020202020204"/>
                  </a:rPr>
                  <a:t> </a:t>
                </a:r>
                <a:r>
                  <a:rPr lang="en-US" sz="2800" dirty="0" err="1">
                    <a:solidFill>
                      <a:srgbClr val="FFFFFF"/>
                    </a:solidFill>
                    <a:latin typeface="Arial" panose="020B0604020202020204"/>
                  </a:rPr>
                  <a:t>và</a:t>
                </a:r>
                <a:r>
                  <a:rPr lang="en-US" sz="2800" dirty="0">
                    <a:solidFill>
                      <a:srgbClr val="FFFFFF"/>
                    </a:solidFill>
                    <a:latin typeface="Arial" panose="020B0604020202020204"/>
                  </a:rPr>
                  <a:t> </a:t>
                </a:r>
                <a:r>
                  <a:rPr lang="en-US" sz="2800" dirty="0" err="1">
                    <a:solidFill>
                      <a:srgbClr val="FFFFFF"/>
                    </a:solidFill>
                    <a:latin typeface="Arial" panose="020B0604020202020204"/>
                  </a:rPr>
                  <a:t>bản</a:t>
                </a:r>
                <a:r>
                  <a:rPr lang="en-US" sz="2800" dirty="0">
                    <a:solidFill>
                      <a:srgbClr val="FFFFFF"/>
                    </a:solidFill>
                    <a:latin typeface="Arial" panose="020B0604020202020204"/>
                  </a:rPr>
                  <a:t> </a:t>
                </a:r>
                <a:r>
                  <a:rPr lang="en-US" sz="2800" dirty="0" err="1">
                    <a:solidFill>
                      <a:srgbClr val="FFFFFF"/>
                    </a:solidFill>
                    <a:latin typeface="Arial" panose="020B0604020202020204"/>
                  </a:rPr>
                  <a:t>lĩnh</a:t>
                </a:r>
                <a:r>
                  <a:rPr lang="en-US" sz="2800" dirty="0">
                    <a:solidFill>
                      <a:srgbClr val="FFFFFF"/>
                    </a:solidFill>
                    <a:latin typeface="Arial" panose="020B0604020202020204"/>
                  </a:rPr>
                  <a:t> </a:t>
                </a:r>
                <a:r>
                  <a:rPr lang="en-US" sz="2800" dirty="0" err="1">
                    <a:solidFill>
                      <a:srgbClr val="FFFFFF"/>
                    </a:solidFill>
                    <a:latin typeface="Arial" panose="020B0604020202020204"/>
                  </a:rPr>
                  <a:t>chính</a:t>
                </a:r>
                <a:r>
                  <a:rPr lang="en-US" sz="2800" dirty="0">
                    <a:solidFill>
                      <a:srgbClr val="FFFFFF"/>
                    </a:solidFill>
                    <a:latin typeface="Arial" panose="020B0604020202020204"/>
                  </a:rPr>
                  <a:t> </a:t>
                </a:r>
                <a:r>
                  <a:rPr lang="en-US" sz="2800" dirty="0" err="1">
                    <a:solidFill>
                      <a:srgbClr val="FFFFFF"/>
                    </a:solidFill>
                    <a:latin typeface="Arial" panose="020B0604020202020204"/>
                  </a:rPr>
                  <a:t>trị</a:t>
                </a:r>
                <a:r>
                  <a:rPr lang="en-US" sz="2800" dirty="0">
                    <a:solidFill>
                      <a:srgbClr val="FFFFFF"/>
                    </a:solidFill>
                    <a:latin typeface="Arial" panose="020B0604020202020204"/>
                  </a:rPr>
                  <a:t>, </a:t>
                </a:r>
                <a:r>
                  <a:rPr lang="en-US" sz="2800" dirty="0" err="1">
                    <a:solidFill>
                      <a:srgbClr val="FFFFFF"/>
                    </a:solidFill>
                    <a:latin typeface="Arial" panose="020B0604020202020204"/>
                  </a:rPr>
                  <a:t>kiên</a:t>
                </a:r>
                <a:r>
                  <a:rPr lang="en-US" sz="2800" dirty="0">
                    <a:solidFill>
                      <a:srgbClr val="FFFFFF"/>
                    </a:solidFill>
                    <a:latin typeface="Arial" panose="020B0604020202020204"/>
                  </a:rPr>
                  <a:t> </a:t>
                </a:r>
                <a:r>
                  <a:rPr lang="en-US" sz="2800" dirty="0" err="1">
                    <a:solidFill>
                      <a:srgbClr val="FFFFFF"/>
                    </a:solidFill>
                    <a:latin typeface="Arial" panose="020B0604020202020204"/>
                  </a:rPr>
                  <a:t>định</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đường</a:t>
                </a:r>
                <a:r>
                  <a:rPr lang="en-US" sz="2800" dirty="0">
                    <a:solidFill>
                      <a:srgbClr val="FFFFFF"/>
                    </a:solidFill>
                    <a:latin typeface="Arial" panose="020B0604020202020204"/>
                  </a:rPr>
                  <a:t> </a:t>
                </a:r>
                <a:r>
                  <a:rPr lang="en-US" sz="2800" dirty="0" err="1">
                    <a:solidFill>
                      <a:srgbClr val="FFFFFF"/>
                    </a:solidFill>
                    <a:latin typeface="Arial" panose="020B0604020202020204"/>
                  </a:rPr>
                  <a:t>lối</a:t>
                </a:r>
                <a:r>
                  <a:rPr lang="en-US" sz="2800" dirty="0">
                    <a:solidFill>
                      <a:srgbClr val="FFFFFF"/>
                    </a:solidFill>
                    <a:latin typeface="Arial" panose="020B0604020202020204"/>
                  </a:rPr>
                  <a:t> </a:t>
                </a:r>
                <a:r>
                  <a:rPr lang="en-US" sz="2800" dirty="0" err="1">
                    <a:solidFill>
                      <a:srgbClr val="FFFFFF"/>
                    </a:solidFill>
                    <a:latin typeface="Arial" panose="020B0604020202020204"/>
                  </a:rPr>
                  <a:t>xã</a:t>
                </a:r>
                <a:r>
                  <a:rPr lang="en-US" sz="2800" dirty="0">
                    <a:solidFill>
                      <a:srgbClr val="FFFFFF"/>
                    </a:solidFill>
                    <a:latin typeface="Arial" panose="020B0604020202020204"/>
                  </a:rPr>
                  <a:t> </a:t>
                </a:r>
                <a:r>
                  <a:rPr lang="en-US" sz="2800" dirty="0" err="1">
                    <a:solidFill>
                      <a:srgbClr val="FFFFFF"/>
                    </a:solidFill>
                    <a:latin typeface="Arial" panose="020B0604020202020204"/>
                  </a:rPr>
                  <a:t>hội</a:t>
                </a:r>
                <a:r>
                  <a:rPr lang="en-US" sz="2800" dirty="0">
                    <a:solidFill>
                      <a:srgbClr val="FFFFFF"/>
                    </a:solidFill>
                    <a:latin typeface="Arial" panose="020B0604020202020204"/>
                  </a:rPr>
                  <a:t> </a:t>
                </a:r>
                <a:r>
                  <a:rPr lang="en-US" sz="2800" dirty="0" err="1">
                    <a:solidFill>
                      <a:srgbClr val="FFFFFF"/>
                    </a:solidFill>
                    <a:latin typeface="Arial" panose="020B0604020202020204"/>
                  </a:rPr>
                  <a:t>chủ</a:t>
                </a:r>
                <a:r>
                  <a:rPr lang="en-US" sz="2800" dirty="0">
                    <a:solidFill>
                      <a:srgbClr val="FFFFFF"/>
                    </a:solidFill>
                    <a:latin typeface="Arial" panose="020B0604020202020204"/>
                  </a:rPr>
                  <a:t> </a:t>
                </a:r>
                <a:r>
                  <a:rPr lang="en-US" sz="2800" dirty="0" err="1">
                    <a:solidFill>
                      <a:srgbClr val="FFFFFF"/>
                    </a:solidFill>
                    <a:latin typeface="Arial" panose="020B0604020202020204"/>
                  </a:rPr>
                  <a:t>nghĩa</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lý</a:t>
                </a:r>
                <a:r>
                  <a:rPr lang="en-US" sz="2800" dirty="0">
                    <a:solidFill>
                      <a:srgbClr val="FFFFFF"/>
                    </a:solidFill>
                    <a:latin typeface="Arial" panose="020B0604020202020204"/>
                  </a:rPr>
                  <a:t> </a:t>
                </a:r>
                <a:r>
                  <a:rPr lang="en-US" sz="2800" dirty="0" err="1">
                    <a:solidFill>
                      <a:srgbClr val="FFFFFF"/>
                    </a:solidFill>
                    <a:latin typeface="Arial" panose="020B0604020202020204"/>
                  </a:rPr>
                  <a:t>tưởng</a:t>
                </a:r>
                <a:r>
                  <a:rPr lang="en-US" sz="2800" dirty="0">
                    <a:solidFill>
                      <a:srgbClr val="FFFFFF"/>
                    </a:solidFill>
                    <a:latin typeface="Arial" panose="020B0604020202020204"/>
                  </a:rPr>
                  <a:t>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Đảng</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niềm</a:t>
                </a:r>
                <a:r>
                  <a:rPr lang="en-US" sz="2800" dirty="0">
                    <a:solidFill>
                      <a:srgbClr val="FFFFFF"/>
                    </a:solidFill>
                    <a:latin typeface="Arial" panose="020B0604020202020204"/>
                  </a:rPr>
                  <a:t> tin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nhân</a:t>
                </a:r>
                <a:r>
                  <a:rPr lang="en-US" sz="2800" dirty="0">
                    <a:solidFill>
                      <a:srgbClr val="FFFFFF"/>
                    </a:solidFill>
                    <a:latin typeface="Arial" panose="020B0604020202020204"/>
                  </a:rPr>
                  <a:t> </a:t>
                </a:r>
                <a:r>
                  <a:rPr lang="en-US" sz="2800" dirty="0" err="1">
                    <a:solidFill>
                      <a:srgbClr val="FFFFFF"/>
                    </a:solidFill>
                    <a:latin typeface="Arial" panose="020B0604020202020204"/>
                  </a:rPr>
                  <a:t>dân</a:t>
                </a:r>
                <a:r>
                  <a:rPr lang="en-US" sz="2800" dirty="0">
                    <a:solidFill>
                      <a:srgbClr val="FFFFFF"/>
                    </a:solidFill>
                    <a:latin typeface="Arial" panose="020B0604020202020204"/>
                  </a:rPr>
                  <a:t>. </a:t>
                </a:r>
              </a:p>
              <a:p>
                <a:pPr lvl="0" algn="ctr" defTabSz="1022350">
                  <a:lnSpc>
                    <a:spcPct val="90000"/>
                  </a:lnSpc>
                  <a:spcBef>
                    <a:spcPct val="0"/>
                  </a:spcBef>
                  <a:spcAft>
                    <a:spcPct val="35000"/>
                  </a:spcAft>
                </a:pPr>
                <a:endParaRPr lang="en-US" sz="2800" kern="1200" dirty="0"/>
              </a:p>
            </p:txBody>
          </p:sp>
        </p:grpSp>
        <p:sp>
          <p:nvSpPr>
            <p:cNvPr id="13" name="Rounded Rectangle 12"/>
            <p:cNvSpPr/>
            <p:nvPr/>
          </p:nvSpPr>
          <p:spPr>
            <a:xfrm>
              <a:off x="990599" y="2607806"/>
              <a:ext cx="4697739" cy="252321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72828"/>
            <a:ext cx="18288000" cy="104802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9" name="Group 8"/>
          <p:cNvGrpSpPr/>
          <p:nvPr/>
        </p:nvGrpSpPr>
        <p:grpSpPr>
          <a:xfrm>
            <a:off x="609600" y="3162300"/>
            <a:ext cx="2819400" cy="4267200"/>
            <a:chOff x="914400" y="1562100"/>
            <a:chExt cx="2819400" cy="4267200"/>
          </a:xfrm>
        </p:grpSpPr>
        <p:sp>
          <p:nvSpPr>
            <p:cNvPr id="3" name="Rectangle 2"/>
            <p:cNvSpPr/>
            <p:nvPr/>
          </p:nvSpPr>
          <p:spPr>
            <a:xfrm>
              <a:off x="914400" y="2400300"/>
              <a:ext cx="2819400" cy="3429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r>
                <a:rPr lang="en-US" sz="2800" dirty="0" err="1" smtClean="0">
                  <a:solidFill>
                    <a:schemeClr val="bg1"/>
                  </a:solidFill>
                  <a:latin typeface="Arial"/>
                </a:rPr>
                <a:t>Quá</a:t>
              </a:r>
              <a:r>
                <a:rPr lang="en-US" sz="2800" dirty="0" smtClean="0">
                  <a:solidFill>
                    <a:schemeClr val="bg1"/>
                  </a:solidFill>
                  <a:latin typeface="Arial"/>
                </a:rPr>
                <a:t> </a:t>
              </a:r>
              <a:r>
                <a:rPr lang="en-US" sz="2800" dirty="0" err="1">
                  <a:solidFill>
                    <a:schemeClr val="bg1"/>
                  </a:solidFill>
                  <a:latin typeface="Arial"/>
                </a:rPr>
                <a:t>trình</a:t>
              </a:r>
              <a:r>
                <a:rPr lang="en-US" sz="2800" dirty="0">
                  <a:solidFill>
                    <a:schemeClr val="bg1"/>
                  </a:solidFill>
                  <a:latin typeface="Arial"/>
                </a:rPr>
                <a:t> </a:t>
              </a:r>
              <a:r>
                <a:rPr lang="en-US" sz="2800" dirty="0" err="1">
                  <a:solidFill>
                    <a:schemeClr val="bg1"/>
                  </a:solidFill>
                  <a:latin typeface="Arial"/>
                </a:rPr>
                <a:t>chỉ</a:t>
              </a:r>
              <a:r>
                <a:rPr lang="en-US" sz="2800" dirty="0">
                  <a:solidFill>
                    <a:schemeClr val="bg1"/>
                  </a:solidFill>
                  <a:latin typeface="Arial"/>
                </a:rPr>
                <a:t> </a:t>
              </a:r>
              <a:r>
                <a:rPr lang="en-US" sz="2800" dirty="0" err="1">
                  <a:solidFill>
                    <a:schemeClr val="bg1"/>
                  </a:solidFill>
                  <a:latin typeface="Arial"/>
                </a:rPr>
                <a:t>đạo</a:t>
              </a:r>
              <a:r>
                <a:rPr lang="en-US" sz="2800" dirty="0">
                  <a:solidFill>
                    <a:schemeClr val="bg1"/>
                  </a:solidFill>
                  <a:latin typeface="Arial"/>
                </a:rPr>
                <a:t> </a:t>
              </a:r>
              <a:r>
                <a:rPr lang="en-US" sz="2800" dirty="0" err="1">
                  <a:solidFill>
                    <a:schemeClr val="bg1"/>
                  </a:solidFill>
                  <a:latin typeface="Arial"/>
                </a:rPr>
                <a:t>thực</a:t>
              </a:r>
              <a:r>
                <a:rPr lang="en-US" sz="2800" dirty="0">
                  <a:solidFill>
                    <a:schemeClr val="bg1"/>
                  </a:solidFill>
                  <a:latin typeface="Arial"/>
                </a:rPr>
                <a:t> </a:t>
              </a:r>
              <a:r>
                <a:rPr lang="en-US" sz="2800" dirty="0" err="1">
                  <a:solidFill>
                    <a:schemeClr val="bg1"/>
                  </a:solidFill>
                  <a:latin typeface="Arial"/>
                </a:rPr>
                <a:t>hiện</a:t>
              </a:r>
              <a:r>
                <a:rPr lang="en-US" sz="2800" dirty="0">
                  <a:solidFill>
                    <a:schemeClr val="bg1"/>
                  </a:solidFill>
                  <a:latin typeface="Arial"/>
                </a:rPr>
                <a:t> </a:t>
              </a:r>
              <a:r>
                <a:rPr lang="en-US" sz="2800" dirty="0" err="1">
                  <a:solidFill>
                    <a:schemeClr val="bg1"/>
                  </a:solidFill>
                  <a:latin typeface="Arial"/>
                </a:rPr>
                <a:t>giữ</a:t>
              </a:r>
              <a:r>
                <a:rPr lang="en-US" sz="2800" dirty="0">
                  <a:solidFill>
                    <a:schemeClr val="bg1"/>
                  </a:solidFill>
                  <a:latin typeface="Arial"/>
                </a:rPr>
                <a:t> </a:t>
              </a:r>
              <a:r>
                <a:rPr lang="en-US" sz="2800" dirty="0" err="1">
                  <a:solidFill>
                    <a:schemeClr val="bg1"/>
                  </a:solidFill>
                  <a:latin typeface="Arial"/>
                </a:rPr>
                <a:t>vững</a:t>
              </a:r>
              <a:r>
                <a:rPr lang="en-US" sz="2800" dirty="0">
                  <a:solidFill>
                    <a:schemeClr val="bg1"/>
                  </a:solidFill>
                  <a:latin typeface="Arial"/>
                </a:rPr>
                <a:t> QPAN </a:t>
              </a:r>
              <a:r>
                <a:rPr lang="en-US" sz="2800" dirty="0" err="1">
                  <a:solidFill>
                    <a:schemeClr val="bg1"/>
                  </a:solidFill>
                  <a:latin typeface="Arial"/>
                </a:rPr>
                <a:t>của</a:t>
              </a:r>
              <a:r>
                <a:rPr lang="en-US" sz="2800" dirty="0">
                  <a:solidFill>
                    <a:schemeClr val="bg1"/>
                  </a:solidFill>
                  <a:latin typeface="Arial"/>
                </a:rPr>
                <a:t> </a:t>
              </a:r>
              <a:r>
                <a:rPr lang="en-US" sz="2800" dirty="0" err="1">
                  <a:solidFill>
                    <a:schemeClr val="bg1"/>
                  </a:solidFill>
                  <a:latin typeface="Arial"/>
                </a:rPr>
                <a:t>Đảng</a:t>
              </a:r>
              <a:r>
                <a:rPr lang="en-US" sz="2800" dirty="0">
                  <a:solidFill>
                    <a:schemeClr val="bg1"/>
                  </a:solidFill>
                  <a:latin typeface="Arial"/>
                </a:rPr>
                <a:t> </a:t>
              </a:r>
              <a:r>
                <a:rPr lang="en-US" sz="2800" dirty="0" err="1">
                  <a:solidFill>
                    <a:schemeClr val="bg1"/>
                  </a:solidFill>
                  <a:latin typeface="Arial"/>
                </a:rPr>
                <a:t>Cộng</a:t>
              </a:r>
              <a:r>
                <a:rPr lang="en-US" sz="2800" dirty="0">
                  <a:solidFill>
                    <a:schemeClr val="bg1"/>
                  </a:solidFill>
                  <a:latin typeface="Arial"/>
                </a:rPr>
                <a:t> </a:t>
              </a:r>
              <a:r>
                <a:rPr lang="en-US" sz="2800" dirty="0" err="1">
                  <a:solidFill>
                    <a:schemeClr val="bg1"/>
                  </a:solidFill>
                  <a:latin typeface="Arial"/>
                </a:rPr>
                <a:t>sản</a:t>
              </a:r>
              <a:r>
                <a:rPr lang="en-US" sz="2800" dirty="0">
                  <a:solidFill>
                    <a:schemeClr val="bg1"/>
                  </a:solidFill>
                  <a:latin typeface="Arial"/>
                </a:rPr>
                <a:t> </a:t>
              </a:r>
              <a:r>
                <a:rPr lang="en-US" sz="2800" dirty="0" err="1">
                  <a:solidFill>
                    <a:schemeClr val="bg1"/>
                  </a:solidFill>
                  <a:latin typeface="Arial"/>
                </a:rPr>
                <a:t>Việt</a:t>
              </a:r>
              <a:r>
                <a:rPr lang="en-US" sz="2800" dirty="0">
                  <a:solidFill>
                    <a:schemeClr val="bg1"/>
                  </a:solidFill>
                  <a:latin typeface="Arial"/>
                </a:rPr>
                <a:t> Nam</a:t>
              </a:r>
              <a:endParaRPr lang="en-US" sz="2800" dirty="0">
                <a:solidFill>
                  <a:schemeClr val="bg1"/>
                </a:solidFill>
              </a:endParaRPr>
            </a:p>
          </p:txBody>
        </p:sp>
        <p:sp>
          <p:nvSpPr>
            <p:cNvPr id="6" name="Freeform 12"/>
            <p:cNvSpPr/>
            <p:nvPr/>
          </p:nvSpPr>
          <p:spPr>
            <a:xfrm>
              <a:off x="1394447" y="1562100"/>
              <a:ext cx="1653553" cy="990600"/>
            </a:xfrm>
            <a:custGeom>
              <a:avLst/>
              <a:gdLst/>
              <a:ahLst/>
              <a:cxnLst/>
              <a:rect l="l" t="t" r="r" b="b"/>
              <a:pathLst>
                <a:path w="2885474" h="2867439">
                  <a:moveTo>
                    <a:pt x="0" y="0"/>
                  </a:moveTo>
                  <a:lnTo>
                    <a:pt x="2885473" y="0"/>
                  </a:lnTo>
                  <a:lnTo>
                    <a:pt x="2885473" y="2867439"/>
                  </a:lnTo>
                  <a:lnTo>
                    <a:pt x="0" y="2867439"/>
                  </a:lnTo>
                  <a:lnTo>
                    <a:pt x="0" y="0"/>
                  </a:lnTo>
                  <a:close/>
                </a:path>
              </a:pathLst>
            </a:custGeom>
            <a:blipFill>
              <a:blip r:embed="rId3">
                <a:extLst>
                  <a:ext uri="{96DAC541-7B7A-43D3-8B79-37D633B846F1}">
                    <asvg:svgBlip xmlns:asvg="http://schemas.microsoft.com/office/drawing/2016/SVG/main" xmlns="" r:embed="rId8"/>
                  </a:ext>
                </a:extLst>
              </a:blip>
              <a:stretch>
                <a:fillRect/>
              </a:stretch>
            </a:blipFill>
          </p:spPr>
        </p:sp>
      </p:grpSp>
      <p:cxnSp>
        <p:nvCxnSpPr>
          <p:cNvPr id="11" name="Straight Arrow Connector 10"/>
          <p:cNvCxnSpPr>
            <a:endCxn id="12" idx="1"/>
          </p:cNvCxnSpPr>
          <p:nvPr/>
        </p:nvCxnSpPr>
        <p:spPr>
          <a:xfrm flipV="1">
            <a:off x="3429000" y="1828800"/>
            <a:ext cx="1524000" cy="38862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p:cNvSpPr/>
          <p:nvPr/>
        </p:nvSpPr>
        <p:spPr>
          <a:xfrm>
            <a:off x="4953000" y="1219200"/>
            <a:ext cx="2819400" cy="12192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lnSpc>
                <a:spcPct val="130000"/>
              </a:lnSpc>
            </a:pPr>
            <a:r>
              <a:rPr lang="en-US" sz="2400" dirty="0" err="1" smtClean="0">
                <a:solidFill>
                  <a:schemeClr val="bg1"/>
                </a:solidFill>
                <a:latin typeface="Arial"/>
              </a:rPr>
              <a:t>Tầm</a:t>
            </a:r>
            <a:r>
              <a:rPr lang="en-US" sz="2400" dirty="0" smtClean="0">
                <a:solidFill>
                  <a:schemeClr val="bg1"/>
                </a:solidFill>
                <a:latin typeface="Arial"/>
              </a:rPr>
              <a:t> </a:t>
            </a:r>
            <a:r>
              <a:rPr lang="en-US" sz="2400" dirty="0" err="1">
                <a:solidFill>
                  <a:schemeClr val="bg1"/>
                </a:solidFill>
                <a:latin typeface="Arial"/>
              </a:rPr>
              <a:t>quan</a:t>
            </a:r>
            <a:r>
              <a:rPr lang="en-US" sz="2400" dirty="0">
                <a:solidFill>
                  <a:schemeClr val="bg1"/>
                </a:solidFill>
                <a:latin typeface="Arial"/>
              </a:rPr>
              <a:t> </a:t>
            </a:r>
            <a:r>
              <a:rPr lang="en-US" sz="2400" dirty="0" err="1">
                <a:solidFill>
                  <a:schemeClr val="bg1"/>
                </a:solidFill>
                <a:latin typeface="Arial"/>
              </a:rPr>
              <a:t>trọng</a:t>
            </a:r>
            <a:r>
              <a:rPr lang="en-US" sz="2400" dirty="0">
                <a:solidFill>
                  <a:schemeClr val="bg1"/>
                </a:solidFill>
                <a:latin typeface="Arial"/>
              </a:rPr>
              <a:t> </a:t>
            </a:r>
            <a:r>
              <a:rPr lang="en-US" sz="2400" dirty="0" err="1">
                <a:solidFill>
                  <a:schemeClr val="bg1"/>
                </a:solidFill>
                <a:latin typeface="Arial"/>
              </a:rPr>
              <a:t>của</a:t>
            </a:r>
            <a:r>
              <a:rPr lang="en-US" sz="2400" dirty="0">
                <a:solidFill>
                  <a:schemeClr val="bg1"/>
                </a:solidFill>
                <a:latin typeface="Arial"/>
              </a:rPr>
              <a:t> QPAN</a:t>
            </a:r>
            <a:endParaRPr lang="en-US" sz="2400" dirty="0">
              <a:solidFill>
                <a:schemeClr val="bg1"/>
              </a:solidFill>
              <a:latin typeface="Arial"/>
            </a:endParaRPr>
          </a:p>
        </p:txBody>
      </p:sp>
      <p:cxnSp>
        <p:nvCxnSpPr>
          <p:cNvPr id="17" name="Straight Arrow Connector 16"/>
          <p:cNvCxnSpPr>
            <a:stCxn id="12" idx="3"/>
            <a:endCxn id="21" idx="1"/>
          </p:cNvCxnSpPr>
          <p:nvPr/>
        </p:nvCxnSpPr>
        <p:spPr>
          <a:xfrm flipV="1">
            <a:off x="7772400" y="933450"/>
            <a:ext cx="1524000" cy="8953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20"/>
          <p:cNvSpPr/>
          <p:nvPr/>
        </p:nvSpPr>
        <p:spPr>
          <a:xfrm>
            <a:off x="9296400" y="419100"/>
            <a:ext cx="2895600"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Arial" panose="020B0604020202020204" pitchFamily="34" charset="0"/>
                <a:cs typeface="Arial" panose="020B0604020202020204" pitchFamily="34" charset="0"/>
              </a:rPr>
              <a:t>Khái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niện</a:t>
            </a:r>
            <a:r>
              <a:rPr lang="en-US" sz="2400" dirty="0" smtClean="0">
                <a:latin typeface="Arial" panose="020B0604020202020204" pitchFamily="34" charset="0"/>
                <a:cs typeface="Arial" panose="020B0604020202020204" pitchFamily="34" charset="0"/>
              </a:rPr>
              <a:t> QPAN</a:t>
            </a:r>
            <a:endParaRPr lang="en-US" sz="2400" dirty="0">
              <a:latin typeface="Arial" panose="020B0604020202020204" pitchFamily="34" charset="0"/>
              <a:cs typeface="Arial" panose="020B0604020202020204" pitchFamily="34" charset="0"/>
            </a:endParaRPr>
          </a:p>
        </p:txBody>
      </p:sp>
      <p:cxnSp>
        <p:nvCxnSpPr>
          <p:cNvPr id="30" name="Straight Arrow Connector 29"/>
          <p:cNvCxnSpPr>
            <a:stCxn id="12" idx="3"/>
            <a:endCxn id="31" idx="1"/>
          </p:cNvCxnSpPr>
          <p:nvPr/>
        </p:nvCxnSpPr>
        <p:spPr>
          <a:xfrm>
            <a:off x="7772400" y="1828800"/>
            <a:ext cx="1785504" cy="5143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Rectangle 30"/>
          <p:cNvSpPr/>
          <p:nvPr/>
        </p:nvSpPr>
        <p:spPr>
          <a:xfrm>
            <a:off x="9557904" y="1828800"/>
            <a:ext cx="4386695"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Arial" panose="020B0604020202020204" pitchFamily="34" charset="0"/>
                <a:cs typeface="Arial" panose="020B0604020202020204" pitchFamily="34" charset="0"/>
              </a:rPr>
              <a:t>Vị</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vai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trò</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của</a:t>
            </a:r>
            <a:r>
              <a:rPr lang="en-US" sz="2400" dirty="0" smtClean="0">
                <a:latin typeface="Arial" panose="020B0604020202020204" pitchFamily="34" charset="0"/>
                <a:cs typeface="Arial" panose="020B0604020202020204" pitchFamily="34" charset="0"/>
              </a:rPr>
              <a:t> QPAN</a:t>
            </a:r>
            <a:endParaRPr lang="en-US" sz="2400" dirty="0">
              <a:latin typeface="Arial" panose="020B0604020202020204" pitchFamily="34" charset="0"/>
              <a:cs typeface="Arial" panose="020B0604020202020204" pitchFamily="34" charset="0"/>
            </a:endParaRPr>
          </a:p>
        </p:txBody>
      </p:sp>
      <p:cxnSp>
        <p:nvCxnSpPr>
          <p:cNvPr id="38" name="Straight Arrow Connector 37"/>
          <p:cNvCxnSpPr>
            <a:stCxn id="3" idx="3"/>
            <a:endCxn id="39" idx="1"/>
          </p:cNvCxnSpPr>
          <p:nvPr/>
        </p:nvCxnSpPr>
        <p:spPr>
          <a:xfrm flipV="1">
            <a:off x="3429000" y="4678153"/>
            <a:ext cx="1638300" cy="103684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9" name="Rectangle 38"/>
          <p:cNvSpPr/>
          <p:nvPr/>
        </p:nvSpPr>
        <p:spPr>
          <a:xfrm>
            <a:off x="5067300" y="4068553"/>
            <a:ext cx="3771900" cy="12192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lnSpc>
                <a:spcPct val="130000"/>
              </a:lnSpc>
            </a:pPr>
            <a:r>
              <a:rPr lang="en-US" sz="2400" dirty="0" err="1">
                <a:solidFill>
                  <a:schemeClr val="bg1"/>
                </a:solidFill>
                <a:latin typeface="Arial"/>
              </a:rPr>
              <a:t>Quá</a:t>
            </a:r>
            <a:r>
              <a:rPr lang="en-US" sz="2400" dirty="0">
                <a:solidFill>
                  <a:schemeClr val="bg1"/>
                </a:solidFill>
                <a:latin typeface="Arial"/>
              </a:rPr>
              <a:t> </a:t>
            </a:r>
            <a:r>
              <a:rPr lang="en-US" sz="2400" dirty="0" err="1">
                <a:solidFill>
                  <a:schemeClr val="bg1"/>
                </a:solidFill>
                <a:latin typeface="Arial"/>
              </a:rPr>
              <a:t>trình</a:t>
            </a:r>
            <a:r>
              <a:rPr lang="en-US" sz="2400" dirty="0">
                <a:solidFill>
                  <a:schemeClr val="bg1"/>
                </a:solidFill>
                <a:latin typeface="Arial"/>
              </a:rPr>
              <a:t> </a:t>
            </a:r>
            <a:r>
              <a:rPr lang="en-US" sz="2400" dirty="0" err="1">
                <a:solidFill>
                  <a:schemeClr val="bg1"/>
                </a:solidFill>
                <a:latin typeface="Arial"/>
              </a:rPr>
              <a:t>lãnh</a:t>
            </a:r>
            <a:r>
              <a:rPr lang="en-US" sz="2400" dirty="0">
                <a:solidFill>
                  <a:schemeClr val="bg1"/>
                </a:solidFill>
                <a:latin typeface="Arial"/>
              </a:rPr>
              <a:t> </a:t>
            </a:r>
            <a:r>
              <a:rPr lang="en-US" sz="2400" dirty="0" err="1">
                <a:solidFill>
                  <a:schemeClr val="bg1"/>
                </a:solidFill>
                <a:latin typeface="Arial"/>
              </a:rPr>
              <a:t>đạo</a:t>
            </a:r>
            <a:r>
              <a:rPr lang="en-US" sz="2400" dirty="0">
                <a:solidFill>
                  <a:schemeClr val="bg1"/>
                </a:solidFill>
                <a:latin typeface="Arial"/>
              </a:rPr>
              <a:t> </a:t>
            </a:r>
            <a:r>
              <a:rPr lang="en-US" sz="2400" dirty="0" err="1">
                <a:solidFill>
                  <a:schemeClr val="bg1"/>
                </a:solidFill>
                <a:latin typeface="Arial"/>
              </a:rPr>
              <a:t>giữ</a:t>
            </a:r>
            <a:r>
              <a:rPr lang="en-US" sz="2400" dirty="0">
                <a:solidFill>
                  <a:schemeClr val="bg1"/>
                </a:solidFill>
                <a:latin typeface="Arial"/>
              </a:rPr>
              <a:t> </a:t>
            </a:r>
            <a:r>
              <a:rPr lang="en-US" sz="2400" dirty="0" err="1">
                <a:solidFill>
                  <a:schemeClr val="bg1"/>
                </a:solidFill>
                <a:latin typeface="Arial"/>
              </a:rPr>
              <a:t>vững</a:t>
            </a:r>
            <a:r>
              <a:rPr lang="en-US" sz="2400" dirty="0">
                <a:solidFill>
                  <a:schemeClr val="bg1"/>
                </a:solidFill>
                <a:latin typeface="Arial"/>
              </a:rPr>
              <a:t> QPAN </a:t>
            </a:r>
            <a:r>
              <a:rPr lang="en-US" sz="2400" dirty="0" err="1">
                <a:solidFill>
                  <a:schemeClr val="bg1"/>
                </a:solidFill>
                <a:latin typeface="Arial"/>
              </a:rPr>
              <a:t>của</a:t>
            </a:r>
            <a:r>
              <a:rPr lang="en-US" sz="2400" dirty="0">
                <a:solidFill>
                  <a:schemeClr val="bg1"/>
                </a:solidFill>
                <a:latin typeface="Arial"/>
              </a:rPr>
              <a:t> </a:t>
            </a:r>
            <a:r>
              <a:rPr lang="en-US" sz="2400" dirty="0" err="1">
                <a:solidFill>
                  <a:schemeClr val="bg1"/>
                </a:solidFill>
                <a:latin typeface="Arial"/>
              </a:rPr>
              <a:t>Đảng</a:t>
            </a:r>
            <a:endParaRPr lang="en-US" sz="2400" dirty="0">
              <a:solidFill>
                <a:schemeClr val="bg1"/>
              </a:solidFill>
              <a:latin typeface="Arial"/>
            </a:endParaRPr>
          </a:p>
        </p:txBody>
      </p:sp>
      <p:cxnSp>
        <p:nvCxnSpPr>
          <p:cNvPr id="44" name="Straight Arrow Connector 43"/>
          <p:cNvCxnSpPr>
            <a:stCxn id="39" idx="3"/>
            <a:endCxn id="45" idx="1"/>
          </p:cNvCxnSpPr>
          <p:nvPr/>
        </p:nvCxnSpPr>
        <p:spPr>
          <a:xfrm flipV="1">
            <a:off x="8839200" y="4152900"/>
            <a:ext cx="1295400" cy="5252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Rectangle 44"/>
          <p:cNvSpPr/>
          <p:nvPr/>
        </p:nvSpPr>
        <p:spPr>
          <a:xfrm>
            <a:off x="10134600" y="3619500"/>
            <a:ext cx="7620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schemeClr val="bg1"/>
                </a:solidFill>
                <a:latin typeface="Arial"/>
              </a:rPr>
              <a:t>Chủ</a:t>
            </a:r>
            <a:r>
              <a:rPr lang="en-US" sz="2400" dirty="0">
                <a:solidFill>
                  <a:schemeClr val="bg1"/>
                </a:solidFill>
                <a:latin typeface="Arial"/>
              </a:rPr>
              <a:t> </a:t>
            </a:r>
            <a:r>
              <a:rPr lang="en-US" sz="2400" dirty="0" err="1">
                <a:solidFill>
                  <a:schemeClr val="bg1"/>
                </a:solidFill>
                <a:latin typeface="Arial"/>
              </a:rPr>
              <a:t>chương</a:t>
            </a:r>
            <a:r>
              <a:rPr lang="en-US" sz="2400" dirty="0">
                <a:solidFill>
                  <a:schemeClr val="bg1"/>
                </a:solidFill>
                <a:latin typeface="Arial"/>
              </a:rPr>
              <a:t> </a:t>
            </a:r>
            <a:r>
              <a:rPr lang="en-US" sz="2400" dirty="0" err="1">
                <a:solidFill>
                  <a:schemeClr val="bg1"/>
                </a:solidFill>
                <a:latin typeface="Arial"/>
              </a:rPr>
              <a:t>lãnh</a:t>
            </a:r>
            <a:r>
              <a:rPr lang="en-US" sz="2400" dirty="0">
                <a:solidFill>
                  <a:schemeClr val="bg1"/>
                </a:solidFill>
                <a:latin typeface="Arial"/>
              </a:rPr>
              <a:t> </a:t>
            </a:r>
            <a:r>
              <a:rPr lang="en-US" sz="2400" dirty="0" err="1">
                <a:solidFill>
                  <a:schemeClr val="bg1"/>
                </a:solidFill>
                <a:latin typeface="Arial"/>
              </a:rPr>
              <a:t>đạo</a:t>
            </a:r>
            <a:r>
              <a:rPr lang="en-US" sz="2400" dirty="0">
                <a:solidFill>
                  <a:schemeClr val="bg1"/>
                </a:solidFill>
                <a:latin typeface="Arial"/>
              </a:rPr>
              <a:t> </a:t>
            </a:r>
            <a:r>
              <a:rPr lang="en-US" sz="2400" dirty="0" err="1">
                <a:solidFill>
                  <a:schemeClr val="bg1"/>
                </a:solidFill>
                <a:latin typeface="Arial"/>
              </a:rPr>
              <a:t>của</a:t>
            </a:r>
            <a:r>
              <a:rPr lang="en-US" sz="2400" dirty="0">
                <a:solidFill>
                  <a:schemeClr val="bg1"/>
                </a:solidFill>
                <a:latin typeface="Arial"/>
              </a:rPr>
              <a:t> </a:t>
            </a:r>
            <a:r>
              <a:rPr lang="en-US" sz="2400" dirty="0" err="1" smtClean="0">
                <a:solidFill>
                  <a:schemeClr val="bg1"/>
                </a:solidFill>
                <a:latin typeface="Arial"/>
              </a:rPr>
              <a:t>Đảng</a:t>
            </a:r>
            <a:r>
              <a:rPr lang="en-US" sz="2400" dirty="0" smtClean="0">
                <a:solidFill>
                  <a:schemeClr val="bg1"/>
                </a:solidFill>
                <a:latin typeface="Arial"/>
              </a:rPr>
              <a:t> (</a:t>
            </a:r>
            <a:r>
              <a:rPr lang="en-US" sz="2400" dirty="0" err="1" smtClean="0">
                <a:solidFill>
                  <a:schemeClr val="bg1"/>
                </a:solidFill>
                <a:latin typeface="Arial"/>
              </a:rPr>
              <a:t>gồm</a:t>
            </a:r>
            <a:r>
              <a:rPr lang="en-US" sz="2400" dirty="0" smtClean="0">
                <a:solidFill>
                  <a:schemeClr val="bg1"/>
                </a:solidFill>
                <a:latin typeface="Arial"/>
              </a:rPr>
              <a:t> 5 </a:t>
            </a:r>
            <a:r>
              <a:rPr lang="en-US" sz="2400" dirty="0" err="1" smtClean="0">
                <a:solidFill>
                  <a:schemeClr val="bg1"/>
                </a:solidFill>
                <a:latin typeface="Arial"/>
              </a:rPr>
              <a:t>chủ</a:t>
            </a:r>
            <a:r>
              <a:rPr lang="en-US" sz="2400" dirty="0" smtClean="0">
                <a:solidFill>
                  <a:schemeClr val="bg1"/>
                </a:solidFill>
                <a:latin typeface="Arial"/>
              </a:rPr>
              <a:t> </a:t>
            </a:r>
            <a:r>
              <a:rPr lang="en-US" sz="2400" dirty="0" err="1" smtClean="0">
                <a:solidFill>
                  <a:schemeClr val="bg1"/>
                </a:solidFill>
                <a:latin typeface="Arial"/>
              </a:rPr>
              <a:t>trương</a:t>
            </a:r>
            <a:r>
              <a:rPr lang="en-US" sz="2400" dirty="0" smtClean="0">
                <a:solidFill>
                  <a:schemeClr val="bg1"/>
                </a:solidFill>
                <a:latin typeface="Arial"/>
              </a:rPr>
              <a:t>) </a:t>
            </a:r>
            <a:endParaRPr lang="en-US" sz="2400" dirty="0">
              <a:solidFill>
                <a:schemeClr val="bg1"/>
              </a:solidFill>
              <a:latin typeface="Arial"/>
            </a:endParaRPr>
          </a:p>
        </p:txBody>
      </p:sp>
      <p:cxnSp>
        <p:nvCxnSpPr>
          <p:cNvPr id="47" name="Straight Arrow Connector 46"/>
          <p:cNvCxnSpPr>
            <a:stCxn id="39" idx="3"/>
            <a:endCxn id="48" idx="1"/>
          </p:cNvCxnSpPr>
          <p:nvPr/>
        </p:nvCxnSpPr>
        <p:spPr>
          <a:xfrm>
            <a:off x="8839200" y="4678153"/>
            <a:ext cx="1375064" cy="10749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Rectangle 47"/>
          <p:cNvSpPr/>
          <p:nvPr/>
        </p:nvSpPr>
        <p:spPr>
          <a:xfrm>
            <a:off x="10214264" y="5067300"/>
            <a:ext cx="7540336"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Bef>
                <a:spcPct val="0"/>
              </a:spcBef>
            </a:pPr>
            <a:r>
              <a:rPr lang="en-US" sz="2400" dirty="0" err="1">
                <a:solidFill>
                  <a:schemeClr val="bg1"/>
                </a:solidFill>
                <a:latin typeface="Arial"/>
              </a:rPr>
              <a:t>Quá</a:t>
            </a:r>
            <a:r>
              <a:rPr lang="en-US" sz="2400" dirty="0">
                <a:solidFill>
                  <a:schemeClr val="bg1"/>
                </a:solidFill>
                <a:latin typeface="Arial"/>
              </a:rPr>
              <a:t> </a:t>
            </a:r>
            <a:r>
              <a:rPr lang="en-US" sz="2400" dirty="0" err="1">
                <a:solidFill>
                  <a:schemeClr val="bg1"/>
                </a:solidFill>
                <a:latin typeface="Arial"/>
              </a:rPr>
              <a:t>trình</a:t>
            </a:r>
            <a:r>
              <a:rPr lang="en-US" sz="2400" dirty="0">
                <a:solidFill>
                  <a:schemeClr val="bg1"/>
                </a:solidFill>
                <a:latin typeface="Arial"/>
              </a:rPr>
              <a:t> </a:t>
            </a:r>
            <a:r>
              <a:rPr lang="en-US" sz="2400" dirty="0" err="1">
                <a:solidFill>
                  <a:schemeClr val="bg1"/>
                </a:solidFill>
                <a:latin typeface="Arial"/>
              </a:rPr>
              <a:t>chỉ</a:t>
            </a:r>
            <a:r>
              <a:rPr lang="en-US" sz="2400" dirty="0">
                <a:solidFill>
                  <a:schemeClr val="bg1"/>
                </a:solidFill>
                <a:latin typeface="Arial"/>
              </a:rPr>
              <a:t> </a:t>
            </a:r>
            <a:r>
              <a:rPr lang="en-US" sz="2400" dirty="0" err="1">
                <a:solidFill>
                  <a:schemeClr val="bg1"/>
                </a:solidFill>
                <a:latin typeface="Arial"/>
              </a:rPr>
              <a:t>đạo</a:t>
            </a:r>
            <a:r>
              <a:rPr lang="en-US" sz="2400" dirty="0">
                <a:solidFill>
                  <a:schemeClr val="bg1"/>
                </a:solidFill>
                <a:latin typeface="Arial"/>
              </a:rPr>
              <a:t> </a:t>
            </a:r>
            <a:r>
              <a:rPr lang="en-US" sz="2400" dirty="0" err="1">
                <a:solidFill>
                  <a:schemeClr val="bg1"/>
                </a:solidFill>
                <a:latin typeface="Arial"/>
              </a:rPr>
              <a:t>thực</a:t>
            </a:r>
            <a:r>
              <a:rPr lang="en-US" sz="2400" dirty="0">
                <a:solidFill>
                  <a:schemeClr val="bg1"/>
                </a:solidFill>
                <a:latin typeface="Arial"/>
              </a:rPr>
              <a:t> </a:t>
            </a:r>
            <a:r>
              <a:rPr lang="en-US" sz="2400" dirty="0" err="1" smtClean="0">
                <a:solidFill>
                  <a:schemeClr val="bg1"/>
                </a:solidFill>
                <a:latin typeface="Arial"/>
              </a:rPr>
              <a:t>hiện</a:t>
            </a:r>
            <a:r>
              <a:rPr lang="en-US" sz="2400" dirty="0" smtClean="0">
                <a:solidFill>
                  <a:schemeClr val="bg1"/>
                </a:solidFill>
                <a:latin typeface="Arial"/>
              </a:rPr>
              <a:t> (</a:t>
            </a:r>
            <a:r>
              <a:rPr lang="en-US" sz="2400" dirty="0" err="1" smtClean="0">
                <a:solidFill>
                  <a:schemeClr val="bg1"/>
                </a:solidFill>
                <a:latin typeface="Arial"/>
              </a:rPr>
              <a:t>thông</a:t>
            </a:r>
            <a:r>
              <a:rPr lang="en-US" sz="2400" dirty="0" smtClean="0">
                <a:solidFill>
                  <a:schemeClr val="bg1"/>
                </a:solidFill>
                <a:latin typeface="Arial"/>
              </a:rPr>
              <a:t> qua 8 </a:t>
            </a:r>
            <a:r>
              <a:rPr lang="en-US" sz="2400" dirty="0" err="1" smtClean="0">
                <a:solidFill>
                  <a:schemeClr val="bg1"/>
                </a:solidFill>
                <a:latin typeface="Arial"/>
              </a:rPr>
              <a:t>đại</a:t>
            </a:r>
            <a:r>
              <a:rPr lang="en-US" sz="2400" dirty="0" smtClean="0">
                <a:solidFill>
                  <a:schemeClr val="bg1"/>
                </a:solidFill>
                <a:latin typeface="Arial"/>
              </a:rPr>
              <a:t> </a:t>
            </a:r>
            <a:r>
              <a:rPr lang="en-US" sz="2400" dirty="0" err="1" smtClean="0">
                <a:solidFill>
                  <a:schemeClr val="bg1"/>
                </a:solidFill>
                <a:latin typeface="Arial"/>
              </a:rPr>
              <a:t>hội</a:t>
            </a:r>
            <a:r>
              <a:rPr lang="en-US" sz="2400" dirty="0" smtClean="0">
                <a:solidFill>
                  <a:schemeClr val="bg1"/>
                </a:solidFill>
                <a:latin typeface="Arial"/>
              </a:rPr>
              <a:t> </a:t>
            </a:r>
            <a:r>
              <a:rPr lang="en-US" sz="2400" dirty="0" err="1" smtClean="0">
                <a:solidFill>
                  <a:schemeClr val="bg1"/>
                </a:solidFill>
                <a:latin typeface="Arial"/>
              </a:rPr>
              <a:t>từ</a:t>
            </a:r>
            <a:r>
              <a:rPr lang="en-US" sz="2400" dirty="0" smtClean="0">
                <a:solidFill>
                  <a:schemeClr val="bg1"/>
                </a:solidFill>
                <a:latin typeface="Arial"/>
              </a:rPr>
              <a:t> </a:t>
            </a:r>
            <a:r>
              <a:rPr lang="en-US" sz="2400" dirty="0" err="1" smtClean="0">
                <a:solidFill>
                  <a:schemeClr val="bg1"/>
                </a:solidFill>
                <a:latin typeface="Arial"/>
              </a:rPr>
              <a:t>đại</a:t>
            </a:r>
            <a:r>
              <a:rPr lang="en-US" sz="2400" dirty="0" smtClean="0">
                <a:solidFill>
                  <a:schemeClr val="bg1"/>
                </a:solidFill>
                <a:latin typeface="Arial"/>
              </a:rPr>
              <a:t> </a:t>
            </a:r>
            <a:r>
              <a:rPr lang="en-US" sz="2400" dirty="0" err="1" smtClean="0">
                <a:solidFill>
                  <a:schemeClr val="bg1"/>
                </a:solidFill>
                <a:latin typeface="Arial"/>
              </a:rPr>
              <a:t>hội</a:t>
            </a:r>
            <a:r>
              <a:rPr lang="en-US" sz="2400" dirty="0" smtClean="0">
                <a:solidFill>
                  <a:schemeClr val="bg1"/>
                </a:solidFill>
                <a:latin typeface="Arial"/>
              </a:rPr>
              <a:t> VI </a:t>
            </a:r>
            <a:r>
              <a:rPr lang="en-US" sz="2400" dirty="0" err="1" smtClean="0">
                <a:solidFill>
                  <a:schemeClr val="bg1"/>
                </a:solidFill>
                <a:latin typeface="Arial"/>
              </a:rPr>
              <a:t>đến</a:t>
            </a:r>
            <a:r>
              <a:rPr lang="en-US" sz="2400" dirty="0" smtClean="0">
                <a:solidFill>
                  <a:schemeClr val="bg1"/>
                </a:solidFill>
                <a:latin typeface="Arial"/>
              </a:rPr>
              <a:t> </a:t>
            </a:r>
            <a:r>
              <a:rPr lang="en-US" sz="2400" dirty="0" err="1" smtClean="0">
                <a:solidFill>
                  <a:schemeClr val="bg1"/>
                </a:solidFill>
                <a:latin typeface="Arial"/>
              </a:rPr>
              <a:t>đại</a:t>
            </a:r>
            <a:r>
              <a:rPr lang="en-US" sz="2400" dirty="0" smtClean="0">
                <a:solidFill>
                  <a:schemeClr val="bg1"/>
                </a:solidFill>
                <a:latin typeface="Arial"/>
              </a:rPr>
              <a:t> </a:t>
            </a:r>
            <a:r>
              <a:rPr lang="en-US" sz="2400" dirty="0" err="1" smtClean="0">
                <a:solidFill>
                  <a:schemeClr val="bg1"/>
                </a:solidFill>
                <a:latin typeface="Arial"/>
              </a:rPr>
              <a:t>hội</a:t>
            </a:r>
            <a:r>
              <a:rPr lang="en-US" sz="2400" dirty="0" smtClean="0">
                <a:solidFill>
                  <a:schemeClr val="bg1"/>
                </a:solidFill>
                <a:latin typeface="Arial"/>
              </a:rPr>
              <a:t> XIII)</a:t>
            </a:r>
            <a:endParaRPr lang="en-US" sz="2400" dirty="0">
              <a:solidFill>
                <a:schemeClr val="bg1"/>
              </a:solidFill>
              <a:latin typeface="Arial"/>
            </a:endParaRPr>
          </a:p>
        </p:txBody>
      </p:sp>
      <p:cxnSp>
        <p:nvCxnSpPr>
          <p:cNvPr id="78" name="Straight Arrow Connector 77"/>
          <p:cNvCxnSpPr>
            <a:stCxn id="3" idx="3"/>
            <a:endCxn id="79" idx="1"/>
          </p:cNvCxnSpPr>
          <p:nvPr/>
        </p:nvCxnSpPr>
        <p:spPr>
          <a:xfrm>
            <a:off x="3429000" y="5715000"/>
            <a:ext cx="1638300" cy="17335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9" name="Rectangle 78"/>
          <p:cNvSpPr/>
          <p:nvPr/>
        </p:nvSpPr>
        <p:spPr>
          <a:xfrm>
            <a:off x="5067300" y="6838951"/>
            <a:ext cx="3771900" cy="12192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lnSpc>
                <a:spcPts val="5040"/>
              </a:lnSpc>
            </a:pPr>
            <a:r>
              <a:rPr lang="en-US" sz="2400" dirty="0" err="1">
                <a:solidFill>
                  <a:schemeClr val="bg1"/>
                </a:solidFill>
                <a:latin typeface="Arial"/>
              </a:rPr>
              <a:t>Kết</a:t>
            </a:r>
            <a:r>
              <a:rPr lang="en-US" sz="2400" dirty="0">
                <a:solidFill>
                  <a:schemeClr val="bg1"/>
                </a:solidFill>
                <a:latin typeface="Arial"/>
              </a:rPr>
              <a:t> </a:t>
            </a:r>
            <a:r>
              <a:rPr lang="en-US" sz="2400" dirty="0" err="1">
                <a:solidFill>
                  <a:schemeClr val="bg1"/>
                </a:solidFill>
                <a:latin typeface="Arial"/>
              </a:rPr>
              <a:t>quả</a:t>
            </a:r>
            <a:r>
              <a:rPr lang="en-US" sz="2400" dirty="0">
                <a:solidFill>
                  <a:schemeClr val="bg1"/>
                </a:solidFill>
                <a:latin typeface="Arial"/>
              </a:rPr>
              <a:t> </a:t>
            </a:r>
            <a:r>
              <a:rPr lang="en-US" sz="2400" dirty="0" err="1">
                <a:solidFill>
                  <a:schemeClr val="bg1"/>
                </a:solidFill>
                <a:latin typeface="Arial"/>
              </a:rPr>
              <a:t>thực</a:t>
            </a:r>
            <a:r>
              <a:rPr lang="en-US" sz="2400" dirty="0">
                <a:solidFill>
                  <a:schemeClr val="bg1"/>
                </a:solidFill>
                <a:latin typeface="Arial"/>
              </a:rPr>
              <a:t> </a:t>
            </a:r>
            <a:r>
              <a:rPr lang="en-US" sz="2400" dirty="0" err="1">
                <a:solidFill>
                  <a:schemeClr val="bg1"/>
                </a:solidFill>
                <a:latin typeface="Arial"/>
              </a:rPr>
              <a:t>hiện</a:t>
            </a:r>
            <a:endParaRPr lang="en-US" sz="2400" dirty="0">
              <a:solidFill>
                <a:schemeClr val="bg1"/>
              </a:solidFill>
              <a:latin typeface="Arial"/>
            </a:endParaRPr>
          </a:p>
        </p:txBody>
      </p:sp>
      <p:cxnSp>
        <p:nvCxnSpPr>
          <p:cNvPr id="81" name="Straight Arrow Connector 80"/>
          <p:cNvCxnSpPr>
            <a:stCxn id="3" idx="3"/>
            <a:endCxn id="82" idx="1"/>
          </p:cNvCxnSpPr>
          <p:nvPr/>
        </p:nvCxnSpPr>
        <p:spPr>
          <a:xfrm>
            <a:off x="3429000" y="5715000"/>
            <a:ext cx="1638300" cy="374329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2" name="Rectangle 81"/>
          <p:cNvSpPr/>
          <p:nvPr/>
        </p:nvSpPr>
        <p:spPr>
          <a:xfrm>
            <a:off x="5067300" y="8999749"/>
            <a:ext cx="3771900" cy="91709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spcBef>
                <a:spcPct val="0"/>
              </a:spcBef>
            </a:pPr>
            <a:r>
              <a:rPr lang="en-US" sz="2400" dirty="0" err="1" smtClean="0">
                <a:solidFill>
                  <a:schemeClr val="bg1"/>
                </a:solidFill>
                <a:latin typeface="Arial"/>
              </a:rPr>
              <a:t>Liên</a:t>
            </a:r>
            <a:r>
              <a:rPr lang="en-US" sz="2400" dirty="0" smtClean="0">
                <a:solidFill>
                  <a:schemeClr val="bg1"/>
                </a:solidFill>
                <a:latin typeface="Arial"/>
              </a:rPr>
              <a:t> </a:t>
            </a:r>
            <a:r>
              <a:rPr lang="en-US" sz="2400" dirty="0" err="1">
                <a:solidFill>
                  <a:schemeClr val="bg1"/>
                </a:solidFill>
                <a:latin typeface="Arial"/>
              </a:rPr>
              <a:t>hệ</a:t>
            </a:r>
            <a:r>
              <a:rPr lang="en-US" sz="2400" dirty="0">
                <a:solidFill>
                  <a:schemeClr val="bg1"/>
                </a:solidFill>
                <a:latin typeface="Arial"/>
              </a:rPr>
              <a:t> </a:t>
            </a:r>
            <a:r>
              <a:rPr lang="en-US" sz="2400" dirty="0" err="1">
                <a:solidFill>
                  <a:schemeClr val="bg1"/>
                </a:solidFill>
                <a:latin typeface="Arial"/>
              </a:rPr>
              <a:t>sinh</a:t>
            </a:r>
            <a:r>
              <a:rPr lang="en-US" sz="2400" dirty="0">
                <a:solidFill>
                  <a:schemeClr val="bg1"/>
                </a:solidFill>
                <a:latin typeface="Arial"/>
              </a:rPr>
              <a:t> </a:t>
            </a:r>
            <a:r>
              <a:rPr lang="en-US" sz="2400" dirty="0" err="1">
                <a:solidFill>
                  <a:schemeClr val="bg1"/>
                </a:solidFill>
                <a:latin typeface="Arial"/>
              </a:rPr>
              <a:t>viên</a:t>
            </a:r>
            <a:endParaRPr lang="en-US" sz="2400" dirty="0">
              <a:solidFill>
                <a:schemeClr val="bg1"/>
              </a:solidFill>
              <a:latin typeface="Arial"/>
            </a:endParaRPr>
          </a:p>
        </p:txBody>
      </p:sp>
      <p:cxnSp>
        <p:nvCxnSpPr>
          <p:cNvPr id="87" name="Straight Arrow Connector 86"/>
          <p:cNvCxnSpPr>
            <a:stCxn id="79" idx="3"/>
            <a:endCxn id="88" idx="1"/>
          </p:cNvCxnSpPr>
          <p:nvPr/>
        </p:nvCxnSpPr>
        <p:spPr>
          <a:xfrm flipV="1">
            <a:off x="8839200" y="7374475"/>
            <a:ext cx="1638300" cy="740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 name="Rectangle 87"/>
          <p:cNvSpPr/>
          <p:nvPr/>
        </p:nvSpPr>
        <p:spPr>
          <a:xfrm>
            <a:off x="10477500" y="6917275"/>
            <a:ext cx="18253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smtClean="0">
                <a:solidFill>
                  <a:schemeClr val="bg1"/>
                </a:solidFill>
                <a:latin typeface="Arial"/>
              </a:rPr>
              <a:t>Thành</a:t>
            </a:r>
            <a:r>
              <a:rPr lang="en-US" sz="2400" dirty="0" smtClean="0">
                <a:solidFill>
                  <a:schemeClr val="bg1"/>
                </a:solidFill>
                <a:latin typeface="Arial"/>
              </a:rPr>
              <a:t> </a:t>
            </a:r>
            <a:r>
              <a:rPr lang="en-US" sz="2400" dirty="0" err="1" smtClean="0">
                <a:solidFill>
                  <a:schemeClr val="bg1"/>
                </a:solidFill>
                <a:latin typeface="Arial"/>
              </a:rPr>
              <a:t>tựu</a:t>
            </a:r>
            <a:r>
              <a:rPr lang="en-US" sz="2400" dirty="0" smtClean="0">
                <a:solidFill>
                  <a:schemeClr val="bg1"/>
                </a:solidFill>
                <a:latin typeface="Arial"/>
              </a:rPr>
              <a:t> </a:t>
            </a:r>
            <a:endParaRPr lang="en-US" sz="2400" dirty="0">
              <a:solidFill>
                <a:schemeClr val="bg1"/>
              </a:solidFill>
              <a:latin typeface="Arial"/>
            </a:endParaRPr>
          </a:p>
        </p:txBody>
      </p:sp>
      <p:cxnSp>
        <p:nvCxnSpPr>
          <p:cNvPr id="92" name="Straight Arrow Connector 91"/>
          <p:cNvCxnSpPr>
            <a:stCxn id="79" idx="3"/>
            <a:endCxn id="93" idx="1"/>
          </p:cNvCxnSpPr>
          <p:nvPr/>
        </p:nvCxnSpPr>
        <p:spPr>
          <a:xfrm>
            <a:off x="8839200" y="7448551"/>
            <a:ext cx="1638300" cy="12616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 name="Rectangle 92"/>
          <p:cNvSpPr/>
          <p:nvPr/>
        </p:nvSpPr>
        <p:spPr>
          <a:xfrm>
            <a:off x="10477500" y="8252953"/>
            <a:ext cx="18253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smtClean="0">
                <a:solidFill>
                  <a:schemeClr val="bg1"/>
                </a:solidFill>
                <a:latin typeface="Arial"/>
              </a:rPr>
              <a:t>Hạn</a:t>
            </a:r>
            <a:r>
              <a:rPr lang="en-US" sz="2400" dirty="0" smtClean="0">
                <a:solidFill>
                  <a:schemeClr val="bg1"/>
                </a:solidFill>
                <a:latin typeface="Arial"/>
              </a:rPr>
              <a:t> </a:t>
            </a:r>
            <a:r>
              <a:rPr lang="en-US" sz="2400" dirty="0" err="1" smtClean="0">
                <a:solidFill>
                  <a:schemeClr val="bg1"/>
                </a:solidFill>
                <a:latin typeface="Arial"/>
              </a:rPr>
              <a:t>chế</a:t>
            </a:r>
            <a:endParaRPr lang="en-US" sz="2400" dirty="0">
              <a:solidFill>
                <a:schemeClr val="bg1"/>
              </a:solidFill>
              <a:latin typeface="Arial"/>
            </a:endParaRPr>
          </a:p>
        </p:txBody>
      </p:sp>
    </p:spTree>
    <p:extLst>
      <p:ext uri="{BB962C8B-B14F-4D97-AF65-F5344CB8AC3E}">
        <p14:creationId xmlns:p14="http://schemas.microsoft.com/office/powerpoint/2010/main" val="8459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2796"/>
            <a:ext cx="18303005" cy="13071902"/>
          </a:xfrm>
          <a:prstGeom prst="rect">
            <a:avLst/>
          </a:prstGeom>
        </p:spPr>
      </p:pic>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42050" y="1351125"/>
            <a:ext cx="5780598" cy="7953137"/>
          </a:xfrm>
          <a:prstGeom prst="rect">
            <a:avLst/>
          </a:prstGeom>
        </p:spPr>
      </p:pic>
      <p:pic>
        <p:nvPicPr>
          <p:cNvPr id="9" name="Picture 8"/>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934366" y="800378"/>
            <a:ext cx="10629999" cy="3498566"/>
          </a:xfrm>
          <a:prstGeom prst="rect">
            <a:avLst/>
          </a:prstGeom>
        </p:spPr>
      </p:pic>
      <p:pic>
        <p:nvPicPr>
          <p:cNvPr id="11" name="Picture 10">
            <a:hlinkClick r:id="" action="ppaction://hlinkshowjump?jump=nextslide"/>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653485" y="4750091"/>
            <a:ext cx="2941211" cy="1114781"/>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54433" y="6141156"/>
            <a:ext cx="2092631" cy="1434306"/>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70036" y="7244024"/>
            <a:ext cx="2941211" cy="881090"/>
          </a:xfrm>
          <a:prstGeom prst="rect">
            <a:avLst/>
          </a:prstGeom>
        </p:spPr>
      </p:pic>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28865" y="6141156"/>
            <a:ext cx="2092631" cy="1434306"/>
          </a:xfrm>
          <a:prstGeom prst="rect">
            <a:avLst/>
          </a:prstGeom>
        </p:spPr>
      </p:pic>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544468" y="7244024"/>
            <a:ext cx="2941211" cy="88109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293556" y="7591475"/>
            <a:ext cx="2092631" cy="1434306"/>
          </a:xfrm>
          <a:prstGeom prst="rect">
            <a:avLst/>
          </a:prstGeom>
        </p:spPr>
      </p:pic>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709159" y="8694342"/>
            <a:ext cx="2941211" cy="881090"/>
          </a:xfrm>
          <a:prstGeom prst="rect">
            <a:avLst/>
          </a:prstGeom>
        </p:spPr>
      </p:pic>
      <p:pic>
        <p:nvPicPr>
          <p:cNvPr id="2" name="Nhac nen">
            <a:hlinkClick r:id="" action="ppaction://media"/>
          </p:cNvPr>
          <p:cNvPicPr>
            <a:picLocks noChangeAspect="1"/>
          </p:cNvPicPr>
          <p:nvPr>
            <a:audioFile r:link="rId1"/>
            <p:extLst>
              <p:ext uri="{DAA4B4D4-6D71-4841-9C94-3DE7FCFB9230}">
                <p14:media xmlns:p14="http://schemas.microsoft.com/office/powerpoint/2010/main" r:embed="rId2">
                  <p14:trim st="33751" end="29864.3125"/>
                </p14:media>
              </p:ext>
            </p:extLst>
          </p:nvPr>
        </p:nvPicPr>
        <p:blipFill>
          <a:blip r:embed="rId11"/>
          <a:stretch>
            <a:fillRect/>
          </a:stretch>
        </p:blipFill>
        <p:spPr>
          <a:xfrm>
            <a:off x="-1900507" y="7904894"/>
            <a:ext cx="731045" cy="731043"/>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904724" y="8873510"/>
            <a:ext cx="1143924" cy="1149504"/>
          </a:xfrm>
          <a:prstGeom prst="rect">
            <a:avLst/>
          </a:prstGeom>
        </p:spPr>
      </p:pic>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13581" y="7553262"/>
            <a:ext cx="2092631" cy="1434306"/>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29184" y="8656130"/>
            <a:ext cx="2941211" cy="881090"/>
          </a:xfrm>
          <a:prstGeom prst="rect">
            <a:avLst/>
          </a:prstGeom>
        </p:spPr>
      </p:pic>
      <p:pic>
        <p:nvPicPr>
          <p:cNvPr id="10" name="Picture 9"/>
          <p:cNvPicPr>
            <a:picLocks noChangeAspect="1"/>
          </p:cNvPicPr>
          <p:nvPr/>
        </p:nvPicPr>
        <p:blipFill>
          <a:blip r:embed="rId13"/>
          <a:stretch>
            <a:fillRect/>
          </a:stretch>
        </p:blipFill>
        <p:spPr>
          <a:xfrm>
            <a:off x="0" y="10277861"/>
            <a:ext cx="18288000" cy="9140"/>
          </a:xfrm>
          <a:prstGeom prst="rect">
            <a:avLst/>
          </a:prstGeom>
        </p:spPr>
      </p:pic>
      <p:sp>
        <p:nvSpPr>
          <p:cNvPr id="3" name="TextBox 2"/>
          <p:cNvSpPr txBox="1"/>
          <p:nvPr/>
        </p:nvSpPr>
        <p:spPr>
          <a:xfrm>
            <a:off x="-2341938" y="7130570"/>
            <a:ext cx="1524635" cy="506730"/>
          </a:xfrm>
          <a:prstGeom prst="rect">
            <a:avLst/>
          </a:prstGeom>
          <a:noFill/>
        </p:spPr>
        <p:txBody>
          <a:bodyPr wrap="none" rtlCol="0">
            <a:spAutoFit/>
          </a:bodyPr>
          <a:lstStyle/>
          <a:p>
            <a:r>
              <a:rPr lang="en-US" sz="2700" b="1" dirty="0" err="1"/>
              <a:t>Nhạc</a:t>
            </a:r>
            <a:r>
              <a:rPr lang="en-US" sz="2700" b="1" dirty="0"/>
              <a:t> </a:t>
            </a:r>
            <a:r>
              <a:rPr lang="en-US" sz="2700" b="1" dirty="0" err="1"/>
              <a:t>nền</a:t>
            </a:r>
            <a:endParaRPr lang="en-US" sz="27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500"/>
                            </p:stCondLst>
                            <p:childTnLst>
                              <p:par>
                                <p:cTn id="25" presetID="32" presetClass="emph" presetSubtype="0" repeatCount="indefinite" fill="hold" nodeType="afterEffect">
                                  <p:stCondLst>
                                    <p:cond delay="0"/>
                                  </p:stCondLst>
                                  <p:childTnLst>
                                    <p:animRot by="120000">
                                      <p:cBhvr>
                                        <p:cTn id="26" dur="200" fill="hold">
                                          <p:stCondLst>
                                            <p:cond delay="0"/>
                                          </p:stCondLst>
                                        </p:cTn>
                                        <p:tgtEl>
                                          <p:spTgt spid="15"/>
                                        </p:tgtEl>
                                        <p:attrNameLst>
                                          <p:attrName>r</p:attrName>
                                        </p:attrNameLst>
                                      </p:cBhvr>
                                    </p:animRot>
                                    <p:animRot by="-240000">
                                      <p:cBhvr>
                                        <p:cTn id="27" dur="400" fill="hold">
                                          <p:stCondLst>
                                            <p:cond delay="400"/>
                                          </p:stCondLst>
                                        </p:cTn>
                                        <p:tgtEl>
                                          <p:spTgt spid="15"/>
                                        </p:tgtEl>
                                        <p:attrNameLst>
                                          <p:attrName>r</p:attrName>
                                        </p:attrNameLst>
                                      </p:cBhvr>
                                    </p:animRot>
                                    <p:animRot by="240000">
                                      <p:cBhvr>
                                        <p:cTn id="28" dur="400" fill="hold">
                                          <p:stCondLst>
                                            <p:cond delay="800"/>
                                          </p:stCondLst>
                                        </p:cTn>
                                        <p:tgtEl>
                                          <p:spTgt spid="15"/>
                                        </p:tgtEl>
                                        <p:attrNameLst>
                                          <p:attrName>r</p:attrName>
                                        </p:attrNameLst>
                                      </p:cBhvr>
                                    </p:animRot>
                                    <p:animRot by="-240000">
                                      <p:cBhvr>
                                        <p:cTn id="29" dur="400" fill="hold">
                                          <p:stCondLst>
                                            <p:cond delay="1200"/>
                                          </p:stCondLst>
                                        </p:cTn>
                                        <p:tgtEl>
                                          <p:spTgt spid="15"/>
                                        </p:tgtEl>
                                        <p:attrNameLst>
                                          <p:attrName>r</p:attrName>
                                        </p:attrNameLst>
                                      </p:cBhvr>
                                    </p:animRot>
                                    <p:animRot by="120000">
                                      <p:cBhvr>
                                        <p:cTn id="30" dur="400" fill="hold">
                                          <p:stCondLst>
                                            <p:cond delay="1600"/>
                                          </p:stCondLst>
                                        </p:cTn>
                                        <p:tgtEl>
                                          <p:spTgt spid="15"/>
                                        </p:tgtEl>
                                        <p:attrNameLst>
                                          <p:attrName>r</p:attrName>
                                        </p:attrNameLst>
                                      </p:cBhvr>
                                    </p:animRot>
                                  </p:childTnLst>
                                </p:cTn>
                              </p:par>
                              <p:par>
                                <p:cTn id="31" presetID="32" presetClass="emph" presetSubtype="0" repeatCount="indefinite" fill="hold" nodeType="withEffect">
                                  <p:stCondLst>
                                    <p:cond delay="0"/>
                                  </p:stCondLst>
                                  <p:childTnLst>
                                    <p:animRot by="120000">
                                      <p:cBhvr>
                                        <p:cTn id="32" dur="200" fill="hold">
                                          <p:stCondLst>
                                            <p:cond delay="0"/>
                                          </p:stCondLst>
                                        </p:cTn>
                                        <p:tgtEl>
                                          <p:spTgt spid="27"/>
                                        </p:tgtEl>
                                        <p:attrNameLst>
                                          <p:attrName>r</p:attrName>
                                        </p:attrNameLst>
                                      </p:cBhvr>
                                    </p:animRot>
                                    <p:animRot by="-240000">
                                      <p:cBhvr>
                                        <p:cTn id="33" dur="400" fill="hold">
                                          <p:stCondLst>
                                            <p:cond delay="400"/>
                                          </p:stCondLst>
                                        </p:cTn>
                                        <p:tgtEl>
                                          <p:spTgt spid="27"/>
                                        </p:tgtEl>
                                        <p:attrNameLst>
                                          <p:attrName>r</p:attrName>
                                        </p:attrNameLst>
                                      </p:cBhvr>
                                    </p:animRot>
                                    <p:animRot by="240000">
                                      <p:cBhvr>
                                        <p:cTn id="34" dur="400" fill="hold">
                                          <p:stCondLst>
                                            <p:cond delay="800"/>
                                          </p:stCondLst>
                                        </p:cTn>
                                        <p:tgtEl>
                                          <p:spTgt spid="27"/>
                                        </p:tgtEl>
                                        <p:attrNameLst>
                                          <p:attrName>r</p:attrName>
                                        </p:attrNameLst>
                                      </p:cBhvr>
                                    </p:animRot>
                                    <p:animRot by="-240000">
                                      <p:cBhvr>
                                        <p:cTn id="35" dur="400" fill="hold">
                                          <p:stCondLst>
                                            <p:cond delay="1200"/>
                                          </p:stCondLst>
                                        </p:cTn>
                                        <p:tgtEl>
                                          <p:spTgt spid="27"/>
                                        </p:tgtEl>
                                        <p:attrNameLst>
                                          <p:attrName>r</p:attrName>
                                        </p:attrNameLst>
                                      </p:cBhvr>
                                    </p:animRot>
                                    <p:animRot by="120000">
                                      <p:cBhvr>
                                        <p:cTn id="36" dur="400" fill="hold">
                                          <p:stCondLst>
                                            <p:cond delay="1600"/>
                                          </p:stCondLst>
                                        </p:cTn>
                                        <p:tgtEl>
                                          <p:spTgt spid="27"/>
                                        </p:tgtEl>
                                        <p:attrNameLst>
                                          <p:attrName>r</p:attrName>
                                        </p:attrNameLst>
                                      </p:cBhvr>
                                    </p:animRot>
                                  </p:childTnLst>
                                </p:cTn>
                              </p:par>
                              <p:par>
                                <p:cTn id="37" presetID="32" presetClass="emph" presetSubtype="0" repeatCount="indefinite" fill="hold" nodeType="withEffect">
                                  <p:stCondLst>
                                    <p:cond delay="0"/>
                                  </p:stCondLst>
                                  <p:childTnLst>
                                    <p:animRot by="120000">
                                      <p:cBhvr>
                                        <p:cTn id="38" dur="200" fill="hold">
                                          <p:stCondLst>
                                            <p:cond delay="0"/>
                                          </p:stCondLst>
                                        </p:cTn>
                                        <p:tgtEl>
                                          <p:spTgt spid="30"/>
                                        </p:tgtEl>
                                        <p:attrNameLst>
                                          <p:attrName>r</p:attrName>
                                        </p:attrNameLst>
                                      </p:cBhvr>
                                    </p:animRot>
                                    <p:animRot by="-240000">
                                      <p:cBhvr>
                                        <p:cTn id="39" dur="400" fill="hold">
                                          <p:stCondLst>
                                            <p:cond delay="400"/>
                                          </p:stCondLst>
                                        </p:cTn>
                                        <p:tgtEl>
                                          <p:spTgt spid="30"/>
                                        </p:tgtEl>
                                        <p:attrNameLst>
                                          <p:attrName>r</p:attrName>
                                        </p:attrNameLst>
                                      </p:cBhvr>
                                    </p:animRot>
                                    <p:animRot by="240000">
                                      <p:cBhvr>
                                        <p:cTn id="40" dur="400" fill="hold">
                                          <p:stCondLst>
                                            <p:cond delay="800"/>
                                          </p:stCondLst>
                                        </p:cTn>
                                        <p:tgtEl>
                                          <p:spTgt spid="30"/>
                                        </p:tgtEl>
                                        <p:attrNameLst>
                                          <p:attrName>r</p:attrName>
                                        </p:attrNameLst>
                                      </p:cBhvr>
                                    </p:animRot>
                                    <p:animRot by="-240000">
                                      <p:cBhvr>
                                        <p:cTn id="41" dur="400" fill="hold">
                                          <p:stCondLst>
                                            <p:cond delay="1200"/>
                                          </p:stCondLst>
                                        </p:cTn>
                                        <p:tgtEl>
                                          <p:spTgt spid="30"/>
                                        </p:tgtEl>
                                        <p:attrNameLst>
                                          <p:attrName>r</p:attrName>
                                        </p:attrNameLst>
                                      </p:cBhvr>
                                    </p:animRot>
                                    <p:animRot by="120000">
                                      <p:cBhvr>
                                        <p:cTn id="42" dur="400" fill="hold">
                                          <p:stCondLst>
                                            <p:cond delay="1600"/>
                                          </p:stCondLst>
                                        </p:cTn>
                                        <p:tgtEl>
                                          <p:spTgt spid="30"/>
                                        </p:tgtEl>
                                        <p:attrNameLst>
                                          <p:attrName>r</p:attrName>
                                        </p:attrNameLst>
                                      </p:cBhvr>
                                    </p:animRot>
                                  </p:childTnLst>
                                </p:cTn>
                              </p:par>
                              <p:par>
                                <p:cTn id="43" presetID="32" presetClass="emph" presetSubtype="0" repeatCount="indefinite" fill="hold" nodeType="withEffect">
                                  <p:stCondLst>
                                    <p:cond delay="0"/>
                                  </p:stCondLst>
                                  <p:childTnLst>
                                    <p:animRot by="120000">
                                      <p:cBhvr>
                                        <p:cTn id="44" dur="200" fill="hold">
                                          <p:stCondLst>
                                            <p:cond delay="0"/>
                                          </p:stCondLst>
                                        </p:cTn>
                                        <p:tgtEl>
                                          <p:spTgt spid="33"/>
                                        </p:tgtEl>
                                        <p:attrNameLst>
                                          <p:attrName>r</p:attrName>
                                        </p:attrNameLst>
                                      </p:cBhvr>
                                    </p:animRot>
                                    <p:animRot by="-240000">
                                      <p:cBhvr>
                                        <p:cTn id="45" dur="400" fill="hold">
                                          <p:stCondLst>
                                            <p:cond delay="400"/>
                                          </p:stCondLst>
                                        </p:cTn>
                                        <p:tgtEl>
                                          <p:spTgt spid="33"/>
                                        </p:tgtEl>
                                        <p:attrNameLst>
                                          <p:attrName>r</p:attrName>
                                        </p:attrNameLst>
                                      </p:cBhvr>
                                    </p:animRot>
                                    <p:animRot by="240000">
                                      <p:cBhvr>
                                        <p:cTn id="46" dur="400" fill="hold">
                                          <p:stCondLst>
                                            <p:cond delay="800"/>
                                          </p:stCondLst>
                                        </p:cTn>
                                        <p:tgtEl>
                                          <p:spTgt spid="33"/>
                                        </p:tgtEl>
                                        <p:attrNameLst>
                                          <p:attrName>r</p:attrName>
                                        </p:attrNameLst>
                                      </p:cBhvr>
                                    </p:animRot>
                                    <p:animRot by="-240000">
                                      <p:cBhvr>
                                        <p:cTn id="47" dur="400" fill="hold">
                                          <p:stCondLst>
                                            <p:cond delay="1200"/>
                                          </p:stCondLst>
                                        </p:cTn>
                                        <p:tgtEl>
                                          <p:spTgt spid="33"/>
                                        </p:tgtEl>
                                        <p:attrNameLst>
                                          <p:attrName>r</p:attrName>
                                        </p:attrNameLst>
                                      </p:cBhvr>
                                    </p:animRot>
                                    <p:animRot by="120000">
                                      <p:cBhvr>
                                        <p:cTn id="48" dur="400" fill="hold">
                                          <p:stCondLst>
                                            <p:cond delay="1600"/>
                                          </p:stCondLst>
                                        </p:cTn>
                                        <p:tgtEl>
                                          <p:spTgt spid="33"/>
                                        </p:tgtEl>
                                        <p:attrNameLst>
                                          <p:attrName>r</p:attrName>
                                        </p:attrNameLst>
                                      </p:cBhvr>
                                    </p:animRot>
                                  </p:childTnLst>
                                </p:cTn>
                              </p:par>
                              <p:par>
                                <p:cTn id="49" presetID="42" presetClass="path" presetSubtype="0" repeatCount="indefinite" accel="50000" decel="50000" autoRev="1" fill="hold" nodeType="withEffect">
                                  <p:stCondLst>
                                    <p:cond delay="0"/>
                                  </p:stCondLst>
                                  <p:childTnLst>
                                    <p:animMotion origin="layout" path="M 2.22045E-16 -1.48148E-6 L 2.22045E-16 0.02847 " pathEditMode="relative" rAng="0" ptsTypes="AA">
                                      <p:cBhvr>
                                        <p:cTn id="50" dur="1000" fill="hold"/>
                                        <p:tgtEl>
                                          <p:spTgt spid="9"/>
                                        </p:tgtEl>
                                        <p:attrNameLst>
                                          <p:attrName>ppt_x</p:attrName>
                                          <p:attrName>ppt_y</p:attrName>
                                        </p:attrNameLst>
                                      </p:cBhvr>
                                      <p:rCtr x="0" y="1412"/>
                                    </p:animMotion>
                                  </p:childTnLst>
                                </p:cTn>
                              </p:par>
                              <p:par>
                                <p:cTn id="51" presetID="42" presetClass="path" presetSubtype="0" repeatCount="indefinite" accel="50000" decel="50000" autoRev="1" fill="hold" nodeType="withEffect">
                                  <p:stCondLst>
                                    <p:cond delay="0"/>
                                  </p:stCondLst>
                                  <p:childTnLst>
                                    <p:animMotion origin="layout" path="M 2.22045E-16 -1.48148E-6 L 2.22045E-16 0.02847 " pathEditMode="relative" rAng="0" ptsTypes="AA">
                                      <p:cBhvr>
                                        <p:cTn id="52" dur="1000" fill="hold"/>
                                        <p:tgtEl>
                                          <p:spTgt spid="11"/>
                                        </p:tgtEl>
                                        <p:attrNameLst>
                                          <p:attrName>ppt_x</p:attrName>
                                          <p:attrName>ppt_y</p:attrName>
                                        </p:attrNameLst>
                                      </p:cBhvr>
                                      <p:rCtr x="0" y="1412"/>
                                    </p:animMotion>
                                  </p:childTnLst>
                                </p:cTn>
                              </p:par>
                            </p:childTnLst>
                          </p:cTn>
                        </p:par>
                        <p:par>
                          <p:cTn id="53" fill="hold">
                            <p:stCondLst>
                              <p:cond delay="2500"/>
                            </p:stCondLst>
                            <p:childTnLst>
                              <p:par>
                                <p:cTn id="54" presetID="1" presetClass="mediacall" presetSubtype="0" fill="hold" nodeType="afterEffect">
                                  <p:stCondLst>
                                    <p:cond delay="0"/>
                                  </p:stCondLst>
                                  <p:childTnLst>
                                    <p:cmd type="call" cmd="playFrom(0.0)">
                                      <p:cBhvr>
                                        <p:cTn id="55"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4600" numSld="999">
                <p:cTn id="56" repeatCount="indefinite" fill="hold" display="0">
                  <p:stCondLst>
                    <p:cond delay="indefinite"/>
                  </p:stCondLst>
                  <p:endCondLst>
                    <p:cond evt="onStopAudio" delay="0">
                      <p:tgtEl>
                        <p:sldTgt/>
                      </p:tgtEl>
                    </p:cond>
                  </p:endCondLst>
                </p:cTn>
                <p:tgtEl>
                  <p:spTgt spid="2"/>
                </p:tgtEl>
              </p:cMediaNode>
            </p:audio>
            <p:seq concurrent="1" nextAc="seek">
              <p:cTn id="57" restart="whenNotActive" fill="hold" evtFilter="cancelBubble" nodeType="interactiveSeq">
                <p:stCondLst>
                  <p:cond evt="onClick" delay="0">
                    <p:tgtEl>
                      <p:spTgt spid="16"/>
                    </p:tgtEl>
                  </p:cond>
                </p:stCondLst>
                <p:endSync evt="end" delay="0">
                  <p:rtn val="all"/>
                </p:endSync>
                <p:childTnLst>
                  <p:par>
                    <p:cTn id="58" fill="hold">
                      <p:stCondLst>
                        <p:cond delay="0"/>
                      </p:stCondLst>
                      <p:childTnLst>
                        <p:par>
                          <p:cTn id="59" fill="hold">
                            <p:stCondLst>
                              <p:cond delay="0"/>
                            </p:stCondLst>
                            <p:childTnLst>
                              <p:par>
                                <p:cTn id="60" presetID="26" presetClass="emph" presetSubtype="0" fill="hold" nodeType="clickEffect">
                                  <p:stCondLst>
                                    <p:cond delay="0"/>
                                  </p:stCondLst>
                                  <p:childTnLst>
                                    <p:animEffect transition="out" filter="fade">
                                      <p:cBhvr>
                                        <p:cTn id="61" dur="500" tmFilter="0, 0; .2, .5; .8, .5; 1, 0"/>
                                        <p:tgtEl>
                                          <p:spTgt spid="16"/>
                                        </p:tgtEl>
                                      </p:cBhvr>
                                    </p:animEffect>
                                    <p:animScale>
                                      <p:cBhvr>
                                        <p:cTn id="62" dur="250" autoRev="1" fill="hold"/>
                                        <p:tgtEl>
                                          <p:spTgt spid="16"/>
                                        </p:tgtEl>
                                      </p:cBhvr>
                                      <p:by x="105000" y="105000"/>
                                    </p:animScale>
                                  </p:childTnLst>
                                </p:cTn>
                              </p:par>
                              <p:par>
                                <p:cTn id="63" presetID="3" presetClass="mediacall" presetSubtype="0" fill="hold" nodeType="withEffect">
                                  <p:stCondLst>
                                    <p:cond delay="0"/>
                                  </p:stCondLst>
                                  <p:childTnLst>
                                    <p:cmd type="call" cmd="stop">
                                      <p:cBhvr>
                                        <p:cTn id="64" dur="1" fill="hold"/>
                                        <p:tgtEl>
                                          <p:spTgt spid="2"/>
                                        </p:tgtEl>
                                      </p:cBhvr>
                                    </p:cmd>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nodeType="clickEffect">
                                  <p:stCondLst>
                                    <p:cond delay="0"/>
                                  </p:stCondLst>
                                  <p:childTnLst>
                                    <p:animEffect transition="out" filter="fade">
                                      <p:cBhvr>
                                        <p:cTn id="68" dur="500" tmFilter="0, 0; .2, .5; .8, .5; 1, 0"/>
                                        <p:tgtEl>
                                          <p:spTgt spid="16"/>
                                        </p:tgtEl>
                                      </p:cBhvr>
                                    </p:animEffect>
                                    <p:animScale>
                                      <p:cBhvr>
                                        <p:cTn id="69" dur="250" autoRev="1" fill="hold"/>
                                        <p:tgtEl>
                                          <p:spTgt spid="16"/>
                                        </p:tgtEl>
                                      </p:cBhvr>
                                      <p:by x="105000" y="105000"/>
                                    </p:animScale>
                                  </p:childTnLst>
                                </p:cTn>
                              </p:par>
                              <p:par>
                                <p:cTn id="70" presetID="1" presetClass="mediacall" presetSubtype="0" fill="hold" nodeType="withEffect">
                                  <p:stCondLst>
                                    <p:cond delay="0"/>
                                  </p:stCondLst>
                                  <p:childTnLst>
                                    <p:cmd type="call" cmd="playFrom(0.0)">
                                      <p:cBhvr>
                                        <p:cTn id="71" dur="1" fill="hold"/>
                                        <p:tgtEl>
                                          <p:spTgt spid="2"/>
                                        </p:tgtEl>
                                      </p:cBhvr>
                                    </p:cmd>
                                  </p:childTnLst>
                                </p:cTn>
                              </p:par>
                            </p:childTnLst>
                          </p:cTn>
                        </p:par>
                      </p:childTnLst>
                    </p:cTn>
                  </p:par>
                </p:childTnLst>
              </p:cTn>
              <p:nextCondLst>
                <p:cond evt="onClick" delay="0">
                  <p:tgtEl>
                    <p:spTgt spid="1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7"/>
          <a:stretch>
            <a:fillRect/>
          </a:stretch>
        </p:blipFill>
        <p:spPr>
          <a:xfrm>
            <a:off x="-15006" y="-2786574"/>
            <a:ext cx="18303005" cy="13073574"/>
          </a:xfrm>
          <a:prstGeom prst="rect">
            <a:avLst/>
          </a:prstGeom>
        </p:spPr>
      </p:pic>
      <p:pic>
        <p:nvPicPr>
          <p:cNvPr id="33" name="Picture 32"/>
          <p:cNvPicPr>
            <a:picLocks noChangeAspect="1"/>
          </p:cNvPicPr>
          <p:nvPr/>
        </p:nvPicPr>
        <p:blipFill>
          <a:blip r:embed="rId8"/>
          <a:stretch>
            <a:fillRect/>
          </a:stretch>
        </p:blipFill>
        <p:spPr>
          <a:xfrm>
            <a:off x="0" y="-2775856"/>
            <a:ext cx="18288000" cy="1306285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15004" y="-2787699"/>
            <a:ext cx="18303005" cy="13071902"/>
          </a:xfrm>
          <a:prstGeom prst="rect">
            <a:avLst/>
          </a:prstGeom>
        </p:spPr>
      </p:pic>
      <p:pic>
        <p:nvPicPr>
          <p:cNvPr id="21" name="Picture 20"/>
          <p:cNvPicPr>
            <a:picLocks noChangeAspect="1"/>
          </p:cNvPicPr>
          <p:nvPr/>
        </p:nvPicPr>
        <p:blipFill>
          <a:blip r:embed="rId10"/>
          <a:stretch>
            <a:fillRect/>
          </a:stretch>
        </p:blipFill>
        <p:spPr>
          <a:xfrm>
            <a:off x="9245552" y="7823970"/>
            <a:ext cx="2021000" cy="1454022"/>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6820103" y="4540757"/>
            <a:ext cx="2002707" cy="1444877"/>
          </a:xfrm>
          <a:prstGeom prst="rect">
            <a:avLst/>
          </a:prstGeom>
        </p:spPr>
      </p:pic>
      <p:pic>
        <p:nvPicPr>
          <p:cNvPr id="15" name="Picture 14"/>
          <p:cNvPicPr>
            <a:picLocks noChangeAspect="1"/>
          </p:cNvPicPr>
          <p:nvPr/>
        </p:nvPicPr>
        <p:blipFill>
          <a:blip r:embed="rId12"/>
          <a:stretch>
            <a:fillRect/>
          </a:stretch>
        </p:blipFill>
        <p:spPr>
          <a:xfrm>
            <a:off x="9243369" y="4576316"/>
            <a:ext cx="2021000" cy="1454022"/>
          </a:xfrm>
          <a:prstGeom prst="rect">
            <a:avLst/>
          </a:prstGeom>
        </p:spPr>
      </p:pic>
      <p:pic>
        <p:nvPicPr>
          <p:cNvPr id="2" name="Picture 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6813765" y="7832573"/>
            <a:ext cx="2015384" cy="1454022"/>
          </a:xfrm>
          <a:prstGeom prst="rect">
            <a:avLst/>
          </a:prstGeom>
        </p:spPr>
      </p:pic>
      <p:cxnSp>
        <p:nvCxnSpPr>
          <p:cNvPr id="6" name="Straight Connector 5"/>
          <p:cNvCxnSpPr/>
          <p:nvPr/>
        </p:nvCxnSpPr>
        <p:spPr>
          <a:xfrm>
            <a:off x="0" y="0"/>
            <a:ext cx="18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163273" y="5628719"/>
            <a:ext cx="1754282" cy="2195252"/>
          </a:xfrm>
          <a:prstGeom prst="rect">
            <a:avLst/>
          </a:prstGeom>
        </p:spPr>
      </p:pic>
      <p:grpSp>
        <p:nvGrpSpPr>
          <p:cNvPr id="16" name="Group 15"/>
          <p:cNvGrpSpPr/>
          <p:nvPr/>
        </p:nvGrpSpPr>
        <p:grpSpPr>
          <a:xfrm>
            <a:off x="610880" y="6979245"/>
            <a:ext cx="6611675" cy="2795912"/>
            <a:chOff x="407254" y="2465040"/>
            <a:chExt cx="4407783" cy="1863941"/>
          </a:xfrm>
        </p:grpSpPr>
        <p:sp>
          <p:nvSpPr>
            <p:cNvPr id="26" name="Freeform: Shape 25"/>
            <p:cNvSpPr/>
            <p:nvPr/>
          </p:nvSpPr>
          <p:spPr>
            <a:xfrm flipH="1">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11" name="Rectangle: Rounded Corners 10"/>
            <p:cNvSpPr/>
            <p:nvPr/>
          </p:nvSpPr>
          <p:spPr>
            <a:xfrm>
              <a:off x="407254" y="246504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a:solidFill>
                    <a:schemeClr val="tx1"/>
                  </a:solidFill>
                </a:rPr>
                <a:t>C</a:t>
              </a:r>
              <a:r>
                <a:rPr lang="en-US" sz="3600" dirty="0">
                  <a:solidFill>
                    <a:schemeClr val="tx1"/>
                  </a:solidFill>
                </a:rPr>
                <a:t>.</a:t>
              </a:r>
              <a:r>
                <a:rPr lang="vi-VN" sz="3600" dirty="0">
                  <a:solidFill>
                    <a:schemeClr val="tx1"/>
                  </a:solidFill>
                </a:rPr>
                <a:t> Nâng cao năng lực quân sự và đảm bảo an toàn quốc gia.</a:t>
              </a:r>
              <a:endParaRPr lang="en-US" sz="3600" dirty="0">
                <a:solidFill>
                  <a:schemeClr val="tx1"/>
                </a:solidFill>
              </a:endParaRPr>
            </a:p>
          </p:txBody>
        </p:sp>
      </p:grpSp>
      <p:grpSp>
        <p:nvGrpSpPr>
          <p:cNvPr id="17" name="Group 16"/>
          <p:cNvGrpSpPr/>
          <p:nvPr/>
        </p:nvGrpSpPr>
        <p:grpSpPr>
          <a:xfrm>
            <a:off x="620597" y="3694194"/>
            <a:ext cx="6601959" cy="2795909"/>
            <a:chOff x="413731" y="4651605"/>
            <a:chExt cx="4401306" cy="1863939"/>
          </a:xfrm>
        </p:grpSpPr>
        <p:sp>
          <p:nvSpPr>
            <p:cNvPr id="30" name="Freeform: Shape 29"/>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7" name="Rectangle: Rounded Corners 36"/>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a:solidFill>
                    <a:schemeClr val="tx1"/>
                  </a:solidFill>
                </a:rPr>
                <a:t>A</a:t>
              </a:r>
              <a:r>
                <a:rPr lang="en-US" sz="3600" dirty="0">
                  <a:solidFill>
                    <a:schemeClr val="tx1"/>
                  </a:solidFill>
                </a:rPr>
                <a:t>.</a:t>
              </a:r>
              <a:r>
                <a:rPr lang="vi-VN" sz="3600" dirty="0">
                  <a:solidFill>
                    <a:schemeClr val="tx1"/>
                  </a:solidFill>
                </a:rPr>
                <a:t> Phát triển kinh tế và xã hội.</a:t>
              </a:r>
              <a:endParaRPr lang="en-US" sz="3600" dirty="0">
                <a:solidFill>
                  <a:schemeClr val="tx1"/>
                </a:solidFill>
              </a:endParaRPr>
            </a:p>
          </p:txBody>
        </p:sp>
      </p:grpSp>
      <p:grpSp>
        <p:nvGrpSpPr>
          <p:cNvPr id="18" name="Group 17"/>
          <p:cNvGrpSpPr/>
          <p:nvPr/>
        </p:nvGrpSpPr>
        <p:grpSpPr>
          <a:xfrm>
            <a:off x="11065445" y="3697563"/>
            <a:ext cx="6624488" cy="2795909"/>
            <a:chOff x="7376963" y="2465042"/>
            <a:chExt cx="4416325" cy="1863939"/>
          </a:xfrm>
        </p:grpSpPr>
        <p:sp>
          <p:nvSpPr>
            <p:cNvPr id="58" name="Freeform: Shape 57"/>
            <p:cNvSpPr/>
            <p:nvPr/>
          </p:nvSpPr>
          <p:spPr>
            <a:xfrm>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8" name="Rectangle: Rounded Corners 37"/>
            <p:cNvSpPr/>
            <p:nvPr/>
          </p:nvSpPr>
          <p:spPr>
            <a:xfrm>
              <a:off x="7757977" y="2474972"/>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a:solidFill>
                    <a:schemeClr val="tx1"/>
                  </a:solidFill>
                </a:rPr>
                <a:t>B</a:t>
              </a:r>
              <a:r>
                <a:rPr lang="en-US" sz="3600" dirty="0">
                  <a:solidFill>
                    <a:schemeClr val="tx1"/>
                  </a:solidFill>
                </a:rPr>
                <a:t>.</a:t>
              </a:r>
              <a:r>
                <a:rPr lang="vi-VN" sz="3600" dirty="0">
                  <a:solidFill>
                    <a:schemeClr val="tx1"/>
                  </a:solidFill>
                </a:rPr>
                <a:t> Tăng cường hợp tác quốc tế.</a:t>
              </a:r>
              <a:endParaRPr lang="en-US" sz="3600" dirty="0">
                <a:solidFill>
                  <a:schemeClr val="tx1"/>
                </a:solidFill>
              </a:endParaRPr>
            </a:p>
          </p:txBody>
        </p:sp>
      </p:grpSp>
      <p:grpSp>
        <p:nvGrpSpPr>
          <p:cNvPr id="19" name="Group 18"/>
          <p:cNvGrpSpPr/>
          <p:nvPr/>
        </p:nvGrpSpPr>
        <p:grpSpPr>
          <a:xfrm>
            <a:off x="11080455" y="6977408"/>
            <a:ext cx="6605592" cy="2795909"/>
            <a:chOff x="7386970" y="4651605"/>
            <a:chExt cx="4403728" cy="1863939"/>
          </a:xfrm>
        </p:grpSpPr>
        <p:sp>
          <p:nvSpPr>
            <p:cNvPr id="59" name="Freeform: Shape 58"/>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9" name="Rectangle: Rounded Corners 38"/>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rPr>
                <a:t>D</a:t>
              </a:r>
              <a:r>
                <a:rPr lang="en-US" sz="3600" dirty="0" smtClean="0">
                  <a:solidFill>
                    <a:schemeClr val="tx1"/>
                  </a:solidFill>
                </a:rPr>
                <a:t>.</a:t>
              </a:r>
              <a:r>
                <a:rPr lang="vi-VN" sz="3600" dirty="0" smtClean="0">
                  <a:solidFill>
                    <a:schemeClr val="tx1"/>
                  </a:solidFill>
                </a:rPr>
                <a:t> </a:t>
              </a:r>
              <a:r>
                <a:rPr lang="vi-VN" sz="3600" dirty="0">
                  <a:solidFill>
                    <a:schemeClr val="tx1"/>
                  </a:solidFill>
                </a:rPr>
                <a:t>Thúc đẩy quan hệ ngoại giao.</a:t>
              </a:r>
              <a:endParaRPr lang="en-US" sz="3600" dirty="0">
                <a:solidFill>
                  <a:schemeClr val="tx1"/>
                </a:solidFill>
              </a:endParaRPr>
            </a:p>
          </p:txBody>
        </p:sp>
      </p:grpSp>
      <p:grpSp>
        <p:nvGrpSpPr>
          <p:cNvPr id="31" name="Group 30"/>
          <p:cNvGrpSpPr/>
          <p:nvPr/>
        </p:nvGrpSpPr>
        <p:grpSpPr>
          <a:xfrm>
            <a:off x="232730" y="238569"/>
            <a:ext cx="16691208" cy="3014100"/>
            <a:chOff x="150129" y="102542"/>
            <a:chExt cx="11127472" cy="2009400"/>
          </a:xfrm>
        </p:grpSpPr>
        <p:grpSp>
          <p:nvGrpSpPr>
            <p:cNvPr id="10" name="Group 9"/>
            <p:cNvGrpSpPr/>
            <p:nvPr/>
          </p:nvGrpSpPr>
          <p:grpSpPr>
            <a:xfrm>
              <a:off x="1107065" y="248000"/>
              <a:ext cx="10170536" cy="1863939"/>
              <a:chOff x="1107064" y="247999"/>
              <a:chExt cx="10404597" cy="1863939"/>
            </a:xfrm>
          </p:grpSpPr>
          <p:pic>
            <p:nvPicPr>
              <p:cNvPr id="3" name="Picture 2"/>
              <p:cNvPicPr>
                <a:picLocks noChangeAspect="1"/>
              </p:cNvPicPr>
              <p:nvPr/>
            </p:nvPicPr>
            <p:blipFill>
              <a:blip r:embed="rId15"/>
              <a:stretch>
                <a:fillRect/>
              </a:stretch>
            </p:blipFill>
            <p:spPr>
              <a:xfrm>
                <a:off x="1107064" y="247999"/>
                <a:ext cx="10404597" cy="1863939"/>
              </a:xfrm>
              <a:prstGeom prst="rect">
                <a:avLst/>
              </a:prstGeom>
            </p:spPr>
          </p:pic>
          <p:sp>
            <p:nvSpPr>
              <p:cNvPr id="5" name="Rectangle 4"/>
              <p:cNvSpPr/>
              <p:nvPr/>
            </p:nvSpPr>
            <p:spPr>
              <a:xfrm>
                <a:off x="1527388" y="359923"/>
                <a:ext cx="9698331"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4200" dirty="0"/>
                  <a:t>1.Chủ trương lãnh đạo của Đảng trong việc giữ vững quốc phòng và an ninh nhấn mạnh vào việc nào sau đây?</a:t>
                </a:r>
                <a:endParaRPr lang="en-US" sz="4200" dirty="0"/>
              </a:p>
            </p:txBody>
          </p:sp>
        </p:grpSp>
        <p:pic>
          <p:nvPicPr>
            <p:cNvPr id="9" name="Picture 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p:cNvSpPr txBox="1"/>
            <p:nvPr/>
          </p:nvSpPr>
          <p:spPr>
            <a:xfrm>
              <a:off x="506731" y="734063"/>
              <a:ext cx="909210" cy="706967"/>
            </a:xfrm>
            <a:prstGeom prst="rect">
              <a:avLst/>
            </a:prstGeom>
            <a:noFill/>
          </p:spPr>
          <p:txBody>
            <a:bodyPr wrap="square" rtlCol="0" anchor="ctr">
              <a:spAutoFit/>
            </a:bodyPr>
            <a:lstStyle/>
            <a:p>
              <a:pPr algn="ctr"/>
              <a:r>
                <a:rPr lang="en-US" sz="6300" dirty="0" smtClean="0">
                  <a:solidFill>
                    <a:schemeClr val="bg1"/>
                  </a:solidFill>
                  <a:latin typeface="iCiel Cadena" panose="020B0704020202020204" pitchFamily="50" charset="0"/>
                </a:rPr>
                <a:t>01</a:t>
              </a:r>
              <a:endParaRPr lang="en-US" sz="6300" dirty="0">
                <a:solidFill>
                  <a:schemeClr val="bg1"/>
                </a:solidFill>
                <a:latin typeface="iCiel Cadena" panose="020B0704020202020204" pitchFamily="50" charset="0"/>
              </a:endParaRPr>
            </a:p>
          </p:txBody>
        </p:sp>
      </p:grpSp>
      <p:pic>
        <p:nvPicPr>
          <p:cNvPr id="68" name="Picture 6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70882" y="635205"/>
            <a:ext cx="1992228" cy="1992228"/>
          </a:xfrm>
          <a:prstGeom prst="rect">
            <a:avLst/>
          </a:prstGeom>
        </p:spPr>
      </p:pic>
      <p:pic>
        <p:nvPicPr>
          <p:cNvPr id="14" name="Picture 13"/>
          <p:cNvPicPr>
            <a:picLocks noChangeAspect="1"/>
          </p:cNvPicPr>
          <p:nvPr/>
        </p:nvPicPr>
        <p:blipFill>
          <a:blip r:embed="rId18"/>
          <a:stretch>
            <a:fillRect/>
          </a:stretch>
        </p:blipFill>
        <p:spPr>
          <a:xfrm>
            <a:off x="-2490166" y="635205"/>
            <a:ext cx="1993565" cy="1993565"/>
          </a:xfrm>
          <a:prstGeom prst="rect">
            <a:avLst/>
          </a:prstGeom>
        </p:spPr>
      </p:pic>
      <p:pic>
        <p:nvPicPr>
          <p:cNvPr id="7" name="AmthanhThu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861932" y="3856914"/>
            <a:ext cx="731045" cy="731045"/>
          </a:xfrm>
          <a:prstGeom prst="rect">
            <a:avLst/>
          </a:prstGeom>
        </p:spPr>
      </p:pic>
      <p:pic>
        <p:nvPicPr>
          <p:cNvPr id="22" name="nhacthang">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1831647" y="5263196"/>
            <a:ext cx="731045" cy="731045"/>
          </a:xfrm>
          <a:prstGeom prst="rect">
            <a:avLst/>
          </a:prstGeom>
        </p:spPr>
      </p:pic>
      <p:pic>
        <p:nvPicPr>
          <p:cNvPr id="42" name="Picture 41">
            <a:hlinkClick r:id="" action="ppaction://hlinkshowjump?jump=previousslide"/>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085021" y="1947492"/>
            <a:ext cx="941834" cy="941834"/>
          </a:xfrm>
          <a:prstGeom prst="rect">
            <a:avLst/>
          </a:prstGeom>
        </p:spPr>
      </p:pic>
      <p:pic>
        <p:nvPicPr>
          <p:cNvPr id="44" name="Picture 43">
            <a:hlinkClick r:id="" action="ppaction://hlinkshowjump?jump=nextslide"/>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17085021" y="740831"/>
            <a:ext cx="941834" cy="941834"/>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anim calcmode="lin" valueType="num">
                                      <p:cBhvr>
                                        <p:cTn id="19" dur="500" fill="hold"/>
                                        <p:tgtEl>
                                          <p:spTgt spid="20"/>
                                        </p:tgtEl>
                                        <p:attrNameLst>
                                          <p:attrName>ppt_x</p:attrName>
                                        </p:attrNameLst>
                                      </p:cBhvr>
                                      <p:tavLst>
                                        <p:tav tm="0">
                                          <p:val>
                                            <p:fltVal val="0.5"/>
                                          </p:val>
                                        </p:tav>
                                        <p:tav tm="100000">
                                          <p:val>
                                            <p:strVal val="#ppt_x"/>
                                          </p:val>
                                        </p:tav>
                                      </p:tavLst>
                                    </p:anim>
                                    <p:anim calcmode="lin" valueType="num">
                                      <p:cBhvr>
                                        <p:cTn id="20" dur="500" fill="hold"/>
                                        <p:tgtEl>
                                          <p:spTgt spid="20"/>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anim calcmode="lin" valueType="num">
                                      <p:cBhvr>
                                        <p:cTn id="43" dur="500" fill="hold"/>
                                        <p:tgtEl>
                                          <p:spTgt spid="2"/>
                                        </p:tgtEl>
                                        <p:attrNameLst>
                                          <p:attrName>ppt_x</p:attrName>
                                        </p:attrNameLst>
                                      </p:cBhvr>
                                      <p:tavLst>
                                        <p:tav tm="0">
                                          <p:val>
                                            <p:fltVal val="0.5"/>
                                          </p:val>
                                        </p:tav>
                                        <p:tav tm="100000">
                                          <p:val>
                                            <p:strVal val="#ppt_x"/>
                                          </p:val>
                                        </p:tav>
                                      </p:tavLst>
                                    </p:anim>
                                    <p:anim calcmode="lin" valueType="num">
                                      <p:cBhvr>
                                        <p:cTn id="44" dur="500" fill="hold"/>
                                        <p:tgtEl>
                                          <p:spTgt spid="2"/>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6"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6"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6"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6"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6"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6"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4"/>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4"/>
                                        </p:tgtEl>
                                      </p:cBhvr>
                                    </p:animEffect>
                                    <p:animScale>
                                      <p:cBhvr>
                                        <p:cTn id="341" dur="250" autoRev="1" fill="hold"/>
                                        <p:tgtEl>
                                          <p:spTgt spid="44"/>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4"/>
                  </p:tgtEl>
                </p:cond>
              </p:nextCondLst>
            </p:seq>
            <p:seq concurrent="1" nextAc="seek">
              <p:cTn id="342" restart="whenNotActive" fill="hold" evtFilter="cancelBubble" nodeType="interactiveSeq">
                <p:stCondLst>
                  <p:cond evt="onClick" delay="0">
                    <p:tgtEl>
                      <p:spTgt spid="42"/>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2"/>
                                        </p:tgtEl>
                                      </p:cBhvr>
                                    </p:animEffect>
                                    <p:animScale>
                                      <p:cBhvr>
                                        <p:cTn id="347" dur="250" autoRev="1" fill="hold"/>
                                        <p:tgtEl>
                                          <p:spTgt spid="42"/>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7"/>
          <a:stretch>
            <a:fillRect/>
          </a:stretch>
        </p:blipFill>
        <p:spPr>
          <a:xfrm>
            <a:off x="-15006" y="-2786574"/>
            <a:ext cx="18303005" cy="13073574"/>
          </a:xfrm>
          <a:prstGeom prst="rect">
            <a:avLst/>
          </a:prstGeom>
        </p:spPr>
      </p:pic>
      <p:pic>
        <p:nvPicPr>
          <p:cNvPr id="33" name="Picture 32"/>
          <p:cNvPicPr>
            <a:picLocks noChangeAspect="1"/>
          </p:cNvPicPr>
          <p:nvPr/>
        </p:nvPicPr>
        <p:blipFill>
          <a:blip r:embed="rId8"/>
          <a:stretch>
            <a:fillRect/>
          </a:stretch>
        </p:blipFill>
        <p:spPr>
          <a:xfrm>
            <a:off x="0" y="-2775856"/>
            <a:ext cx="18288000" cy="1306285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15004" y="-2787699"/>
            <a:ext cx="18303005" cy="13071902"/>
          </a:xfrm>
          <a:prstGeom prst="rect">
            <a:avLst/>
          </a:prstGeom>
        </p:spPr>
      </p:pic>
      <p:pic>
        <p:nvPicPr>
          <p:cNvPr id="21" name="Picture 20"/>
          <p:cNvPicPr>
            <a:picLocks noChangeAspect="1"/>
          </p:cNvPicPr>
          <p:nvPr/>
        </p:nvPicPr>
        <p:blipFill>
          <a:blip r:embed="rId10"/>
          <a:stretch>
            <a:fillRect/>
          </a:stretch>
        </p:blipFill>
        <p:spPr>
          <a:xfrm>
            <a:off x="9246630" y="7823970"/>
            <a:ext cx="2021000" cy="1454022"/>
          </a:xfrm>
          <a:prstGeom prst="rect">
            <a:avLst/>
          </a:prstGeom>
        </p:spPr>
      </p:pic>
      <p:pic>
        <p:nvPicPr>
          <p:cNvPr id="20" name="Picture 19"/>
          <p:cNvPicPr>
            <a:picLocks noChangeAspect="1"/>
          </p:cNvPicPr>
          <p:nvPr/>
        </p:nvPicPr>
        <p:blipFill>
          <a:blip r:embed="rId11"/>
          <a:stretch>
            <a:fillRect/>
          </a:stretch>
        </p:blipFill>
        <p:spPr>
          <a:xfrm>
            <a:off x="6808656" y="7828544"/>
            <a:ext cx="2021000" cy="1444877"/>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6811464" y="4558892"/>
            <a:ext cx="2015384" cy="1454022"/>
          </a:xfrm>
          <a:prstGeom prst="rect">
            <a:avLst/>
          </a:prstGeom>
        </p:spPr>
      </p:pic>
      <p:pic>
        <p:nvPicPr>
          <p:cNvPr id="2" name="Picture 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9274311" y="4558892"/>
            <a:ext cx="2002707" cy="1454022"/>
          </a:xfrm>
          <a:prstGeom prst="rect">
            <a:avLst/>
          </a:prstGeom>
        </p:spPr>
      </p:pic>
      <p:cxnSp>
        <p:nvCxnSpPr>
          <p:cNvPr id="6" name="Straight Connector 5"/>
          <p:cNvCxnSpPr/>
          <p:nvPr/>
        </p:nvCxnSpPr>
        <p:spPr>
          <a:xfrm>
            <a:off x="0" y="0"/>
            <a:ext cx="18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163273" y="5628719"/>
            <a:ext cx="1754282" cy="2195252"/>
          </a:xfrm>
          <a:prstGeom prst="rect">
            <a:avLst/>
          </a:prstGeom>
        </p:spPr>
      </p:pic>
      <p:grpSp>
        <p:nvGrpSpPr>
          <p:cNvPr id="16" name="Group 15"/>
          <p:cNvGrpSpPr/>
          <p:nvPr/>
        </p:nvGrpSpPr>
        <p:grpSpPr>
          <a:xfrm>
            <a:off x="11063502" y="3683963"/>
            <a:ext cx="6594912" cy="2806626"/>
            <a:chOff x="418429" y="2465042"/>
            <a:chExt cx="4396608" cy="1871084"/>
          </a:xfrm>
        </p:grpSpPr>
        <p:sp>
          <p:nvSpPr>
            <p:cNvPr id="26" name="Freeform: Shape 25"/>
            <p:cNvSpPr/>
            <p:nvPr/>
          </p:nvSpPr>
          <p:spPr>
            <a:xfrm>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11" name="Rectangle: Rounded Corners 10"/>
            <p:cNvSpPr/>
            <p:nvPr/>
          </p:nvSpPr>
          <p:spPr>
            <a:xfrm>
              <a:off x="765958" y="249201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rPr>
                <a:t>B</a:t>
              </a:r>
              <a:r>
                <a:rPr lang="en-US" sz="3600" dirty="0" smtClean="0">
                  <a:solidFill>
                    <a:schemeClr val="tx1"/>
                  </a:solidFill>
                </a:rPr>
                <a:t>.</a:t>
              </a:r>
              <a:r>
                <a:rPr lang="vi-VN" sz="3600" dirty="0" smtClean="0">
                  <a:solidFill>
                    <a:schemeClr val="tx1"/>
                  </a:solidFill>
                </a:rPr>
                <a:t> </a:t>
              </a:r>
              <a:r>
                <a:rPr lang="vi-VN" sz="3600" dirty="0">
                  <a:solidFill>
                    <a:schemeClr val="tx1"/>
                  </a:solidFill>
                </a:rPr>
                <a:t>Tạo ra một quân đội và công an chính trị mạnh mẽ.</a:t>
              </a:r>
              <a:endParaRPr lang="en-US" sz="3600" dirty="0">
                <a:solidFill>
                  <a:schemeClr val="tx1"/>
                </a:solidFill>
              </a:endParaRPr>
            </a:p>
          </p:txBody>
        </p:sp>
      </p:grpSp>
      <p:grpSp>
        <p:nvGrpSpPr>
          <p:cNvPr id="17" name="Group 16"/>
          <p:cNvGrpSpPr/>
          <p:nvPr/>
        </p:nvGrpSpPr>
        <p:grpSpPr>
          <a:xfrm>
            <a:off x="630869" y="6977408"/>
            <a:ext cx="6601959" cy="2795909"/>
            <a:chOff x="413731" y="4651605"/>
            <a:chExt cx="4401306" cy="1863939"/>
          </a:xfrm>
        </p:grpSpPr>
        <p:sp>
          <p:nvSpPr>
            <p:cNvPr id="30" name="Freeform: Shape 29"/>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7" name="Rectangle: Rounded Corners 36"/>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smtClean="0">
                <a:solidFill>
                  <a:schemeClr val="tx1"/>
                </a:solidFill>
              </a:endParaRPr>
            </a:p>
            <a:p>
              <a:pPr algn="ctr"/>
              <a:r>
                <a:rPr lang="vi-VN" sz="3600" dirty="0" smtClean="0">
                  <a:solidFill>
                    <a:schemeClr val="tx1"/>
                  </a:solidFill>
                </a:rPr>
                <a:t>C</a:t>
              </a:r>
              <a:r>
                <a:rPr lang="en-US" sz="3600" dirty="0" smtClean="0">
                  <a:solidFill>
                    <a:schemeClr val="tx1"/>
                  </a:solidFill>
                </a:rPr>
                <a:t>.</a:t>
              </a:r>
              <a:r>
                <a:rPr lang="vi-VN" sz="3600" dirty="0" smtClean="0">
                  <a:solidFill>
                    <a:schemeClr val="tx1"/>
                  </a:solidFill>
                </a:rPr>
                <a:t> </a:t>
              </a:r>
              <a:r>
                <a:rPr lang="vi-VN" sz="3600" dirty="0">
                  <a:solidFill>
                    <a:schemeClr val="tx1"/>
                  </a:solidFill>
                </a:rPr>
                <a:t>Phát triển kinh tế.</a:t>
              </a:r>
              <a:endParaRPr lang="en-US" sz="3600" dirty="0">
                <a:solidFill>
                  <a:schemeClr val="tx1"/>
                </a:solidFill>
              </a:endParaRPr>
            </a:p>
            <a:p>
              <a:pPr algn="ctr"/>
              <a:endParaRPr lang="en-US" sz="3600" dirty="0">
                <a:solidFill>
                  <a:schemeClr val="tx1"/>
                </a:solidFill>
                <a:latin typeface="iCiel Cadena" panose="020B0704020202020204" pitchFamily="50" charset="0"/>
                <a:ea typeface="Tahoma" panose="020B0604030504040204" pitchFamily="34" charset="0"/>
                <a:cs typeface="Tahoma" panose="020B0604030504040204" pitchFamily="34" charset="0"/>
              </a:endParaRPr>
            </a:p>
          </p:txBody>
        </p:sp>
      </p:grpSp>
      <p:grpSp>
        <p:nvGrpSpPr>
          <p:cNvPr id="18" name="Group 17"/>
          <p:cNvGrpSpPr/>
          <p:nvPr/>
        </p:nvGrpSpPr>
        <p:grpSpPr>
          <a:xfrm>
            <a:off x="624066" y="3688986"/>
            <a:ext cx="6615564" cy="2796581"/>
            <a:chOff x="7363195" y="2465042"/>
            <a:chExt cx="4410376" cy="1864387"/>
          </a:xfrm>
        </p:grpSpPr>
        <p:sp>
          <p:nvSpPr>
            <p:cNvPr id="58" name="Freeform: Shape 57"/>
            <p:cNvSpPr/>
            <p:nvPr/>
          </p:nvSpPr>
          <p:spPr>
            <a:xfrm flipH="1">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38" name="Rectangle: Rounded Corners 37"/>
            <p:cNvSpPr/>
            <p:nvPr/>
          </p:nvSpPr>
          <p:spPr>
            <a:xfrm>
              <a:off x="7363195" y="248532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rPr>
                <a:t>A</a:t>
              </a:r>
              <a:r>
                <a:rPr lang="en-US" sz="3600" dirty="0" smtClean="0">
                  <a:solidFill>
                    <a:schemeClr val="tx1"/>
                  </a:solidFill>
                </a:rPr>
                <a:t>.</a:t>
              </a:r>
              <a:r>
                <a:rPr lang="vi-VN" sz="3600" dirty="0" smtClean="0">
                  <a:solidFill>
                    <a:schemeClr val="tx1"/>
                  </a:solidFill>
                </a:rPr>
                <a:t> </a:t>
              </a:r>
              <a:r>
                <a:rPr lang="vi-VN" sz="3600" dirty="0">
                  <a:solidFill>
                    <a:schemeClr val="tx1"/>
                  </a:solidFill>
                </a:rPr>
                <a:t>Tăng cường quan hệ đối ngoại.</a:t>
              </a:r>
              <a:endParaRPr lang="en-US" sz="3600" dirty="0">
                <a:solidFill>
                  <a:schemeClr val="tx1"/>
                </a:solidFill>
              </a:endParaRPr>
            </a:p>
          </p:txBody>
        </p:sp>
      </p:grpSp>
      <p:grpSp>
        <p:nvGrpSpPr>
          <p:cNvPr id="19" name="Group 18"/>
          <p:cNvGrpSpPr/>
          <p:nvPr/>
        </p:nvGrpSpPr>
        <p:grpSpPr>
          <a:xfrm>
            <a:off x="11058162" y="6977408"/>
            <a:ext cx="6605592" cy="2795909"/>
            <a:chOff x="7386970" y="4651605"/>
            <a:chExt cx="4403728" cy="1863939"/>
          </a:xfrm>
        </p:grpSpPr>
        <p:sp>
          <p:nvSpPr>
            <p:cNvPr id="59" name="Freeform: Shape 58"/>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9" name="Rectangle: Rounded Corners 38"/>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600" dirty="0" smtClean="0">
                <a:solidFill>
                  <a:schemeClr val="tx1"/>
                </a:solidFill>
              </a:endParaRPr>
            </a:p>
            <a:p>
              <a:pPr algn="ctr">
                <a:lnSpc>
                  <a:spcPct val="150000"/>
                </a:lnSpc>
              </a:pPr>
              <a:r>
                <a:rPr lang="vi-VN" sz="3600" dirty="0" smtClean="0">
                  <a:solidFill>
                    <a:schemeClr val="tx1"/>
                  </a:solidFill>
                </a:rPr>
                <a:t>D</a:t>
              </a:r>
              <a:r>
                <a:rPr lang="en-US" sz="3600" dirty="0">
                  <a:solidFill>
                    <a:schemeClr val="tx1"/>
                  </a:solidFill>
                </a:rPr>
                <a:t>.</a:t>
              </a:r>
              <a:r>
                <a:rPr lang="vi-VN" sz="3600" dirty="0" smtClean="0">
                  <a:solidFill>
                    <a:schemeClr val="tx1"/>
                  </a:solidFill>
                </a:rPr>
                <a:t> </a:t>
              </a:r>
              <a:r>
                <a:rPr lang="vi-VN" sz="3600" dirty="0">
                  <a:solidFill>
                    <a:schemeClr val="tx1"/>
                  </a:solidFill>
                </a:rPr>
                <a:t>Đảm bảo an ninh năng lượng.</a:t>
              </a:r>
              <a:endParaRPr lang="en-US" sz="3600" dirty="0">
                <a:solidFill>
                  <a:schemeClr val="tx1"/>
                </a:solidFill>
              </a:endParaRPr>
            </a:p>
            <a:p>
              <a:pPr algn="ctr">
                <a:lnSpc>
                  <a:spcPct val="150000"/>
                </a:lnSpc>
              </a:pPr>
              <a:endParaRPr lang="en-US" sz="3600" dirty="0">
                <a:solidFill>
                  <a:schemeClr val="tx1"/>
                </a:solidFill>
                <a:latin typeface="iCiel Cadena" panose="020B0704020202020204" pitchFamily="50" charset="0"/>
                <a:ea typeface="Tahoma" panose="020B0604030504040204" pitchFamily="34" charset="0"/>
                <a:cs typeface="Tahoma" panose="020B0604030504040204" pitchFamily="34" charset="0"/>
              </a:endParaRPr>
            </a:p>
          </p:txBody>
        </p:sp>
      </p:grpSp>
      <p:grpSp>
        <p:nvGrpSpPr>
          <p:cNvPr id="31" name="Group 30"/>
          <p:cNvGrpSpPr/>
          <p:nvPr/>
        </p:nvGrpSpPr>
        <p:grpSpPr>
          <a:xfrm>
            <a:off x="232730" y="238569"/>
            <a:ext cx="16691208" cy="3014100"/>
            <a:chOff x="150129" y="102542"/>
            <a:chExt cx="11127472" cy="2009400"/>
          </a:xfrm>
        </p:grpSpPr>
        <p:grpSp>
          <p:nvGrpSpPr>
            <p:cNvPr id="10" name="Group 9"/>
            <p:cNvGrpSpPr/>
            <p:nvPr/>
          </p:nvGrpSpPr>
          <p:grpSpPr>
            <a:xfrm>
              <a:off x="1107065" y="248000"/>
              <a:ext cx="10170536" cy="1863939"/>
              <a:chOff x="1107064" y="247999"/>
              <a:chExt cx="10404597" cy="1863939"/>
            </a:xfrm>
          </p:grpSpPr>
          <p:pic>
            <p:nvPicPr>
              <p:cNvPr id="3" name="Picture 2"/>
              <p:cNvPicPr>
                <a:picLocks noChangeAspect="1"/>
              </p:cNvPicPr>
              <p:nvPr/>
            </p:nvPicPr>
            <p:blipFill>
              <a:blip r:embed="rId15"/>
              <a:stretch>
                <a:fillRect/>
              </a:stretch>
            </p:blipFill>
            <p:spPr>
              <a:xfrm>
                <a:off x="1107064" y="247999"/>
                <a:ext cx="10404597" cy="1863939"/>
              </a:xfrm>
              <a:prstGeom prst="rect">
                <a:avLst/>
              </a:prstGeom>
            </p:spPr>
          </p:pic>
          <p:sp>
            <p:nvSpPr>
              <p:cNvPr id="5" name="Rectangle 4"/>
              <p:cNvSpPr/>
              <p:nvPr/>
            </p:nvSpPr>
            <p:spPr>
              <a:xfrm>
                <a:off x="1695782" y="359923"/>
                <a:ext cx="9529936"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4800" dirty="0">
                    <a:latin typeface="Arial" panose="020B0604020202020204" pitchFamily="34" charset="0"/>
                    <a:cs typeface="Arial" panose="020B0604020202020204" pitchFamily="34" charset="0"/>
                  </a:rPr>
                  <a:t>2</a:t>
                </a:r>
                <a:r>
                  <a:rPr lang="vi-VN" sz="4800" dirty="0" smtClean="0">
                    <a:latin typeface="Arial" panose="020B0604020202020204" pitchFamily="34" charset="0"/>
                    <a:cs typeface="Arial" panose="020B0604020202020204" pitchFamily="34" charset="0"/>
                  </a:rPr>
                  <a:t>. </a:t>
                </a:r>
                <a:r>
                  <a:rPr lang="vi-VN" sz="4800" dirty="0">
                    <a:latin typeface="Arial" panose="020B0604020202020204" pitchFamily="34" charset="0"/>
                    <a:cs typeface="Arial" panose="020B0604020202020204" pitchFamily="34" charset="0"/>
                  </a:rPr>
                  <a:t>Việc hiện đại hóa lực lượng vũ trang là mục tiêu gì trong quá trình chỉ đạo thực hiện của Đảng?</a:t>
                </a:r>
                <a:endParaRPr lang="en-US" sz="4800" dirty="0">
                  <a:latin typeface="Arial" panose="020B0604020202020204" pitchFamily="34" charset="0"/>
                  <a:cs typeface="Arial" panose="020B0604020202020204" pitchFamily="34" charset="0"/>
                </a:endParaRPr>
              </a:p>
            </p:txBody>
          </p:sp>
        </p:grpSp>
        <p:pic>
          <p:nvPicPr>
            <p:cNvPr id="9" name="Picture 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p:cNvSpPr txBox="1"/>
            <p:nvPr/>
          </p:nvSpPr>
          <p:spPr>
            <a:xfrm>
              <a:off x="506731" y="734063"/>
              <a:ext cx="909210" cy="706967"/>
            </a:xfrm>
            <a:prstGeom prst="rect">
              <a:avLst/>
            </a:prstGeom>
            <a:noFill/>
          </p:spPr>
          <p:txBody>
            <a:bodyPr wrap="square" rtlCol="0" anchor="ctr">
              <a:spAutoFit/>
            </a:bodyPr>
            <a:lstStyle/>
            <a:p>
              <a:pPr algn="ctr"/>
              <a:r>
                <a:rPr lang="en-US" sz="6300" dirty="0">
                  <a:solidFill>
                    <a:schemeClr val="bg1"/>
                  </a:solidFill>
                  <a:latin typeface="iCiel Cadena" panose="020B0704020202020204" pitchFamily="50" charset="0"/>
                </a:rPr>
                <a:t>02</a:t>
              </a:r>
            </a:p>
          </p:txBody>
        </p:sp>
      </p:grpSp>
      <p:pic>
        <p:nvPicPr>
          <p:cNvPr id="68" name="Picture 6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70882" y="635205"/>
            <a:ext cx="1992228" cy="1992228"/>
          </a:xfrm>
          <a:prstGeom prst="rect">
            <a:avLst/>
          </a:prstGeom>
        </p:spPr>
      </p:pic>
      <p:pic>
        <p:nvPicPr>
          <p:cNvPr id="14" name="Picture 13"/>
          <p:cNvPicPr>
            <a:picLocks noChangeAspect="1"/>
          </p:cNvPicPr>
          <p:nvPr/>
        </p:nvPicPr>
        <p:blipFill>
          <a:blip r:embed="rId18"/>
          <a:stretch>
            <a:fillRect/>
          </a:stretch>
        </p:blipFill>
        <p:spPr>
          <a:xfrm>
            <a:off x="-2490166" y="635205"/>
            <a:ext cx="1993565" cy="1993565"/>
          </a:xfrm>
          <a:prstGeom prst="rect">
            <a:avLst/>
          </a:prstGeom>
        </p:spPr>
      </p:pic>
      <p:pic>
        <p:nvPicPr>
          <p:cNvPr id="7" name="AmthanhThu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854693" y="6611885"/>
            <a:ext cx="731045" cy="731045"/>
          </a:xfrm>
          <a:prstGeom prst="rect">
            <a:avLst/>
          </a:prstGeom>
        </p:spPr>
      </p:pic>
      <p:pic>
        <p:nvPicPr>
          <p:cNvPr id="22" name="nhacthang">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1841902" y="4168695"/>
            <a:ext cx="731045" cy="731045"/>
          </a:xfrm>
          <a:prstGeom prst="rect">
            <a:avLst/>
          </a:prstGeom>
        </p:spPr>
      </p:pic>
      <p:pic>
        <p:nvPicPr>
          <p:cNvPr id="45" name="Picture 44">
            <a:hlinkClick r:id="" action="ppaction://hlinkshowjump?jump=previousslide"/>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085021" y="1947492"/>
            <a:ext cx="941834" cy="941834"/>
          </a:xfrm>
          <a:prstGeom prst="rect">
            <a:avLst/>
          </a:prstGeom>
        </p:spPr>
      </p:pic>
      <p:pic>
        <p:nvPicPr>
          <p:cNvPr id="46" name="Picture 45">
            <a:hlinkClick r:id="" action="ppaction://hlinkshowjump?jump=nextslide"/>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17085021" y="740831"/>
            <a:ext cx="941834" cy="941834"/>
          </a:xfrm>
          <a:prstGeom prst="rect">
            <a:avLst/>
          </a:prstGeom>
        </p:spPr>
      </p:pic>
      <p:sp>
        <p:nvSpPr>
          <p:cNvPr id="8" name="TextBox 7"/>
          <p:cNvSpPr txBox="1"/>
          <p:nvPr/>
        </p:nvSpPr>
        <p:spPr>
          <a:xfrm>
            <a:off x="-2584772" y="3055497"/>
            <a:ext cx="2216785" cy="922020"/>
          </a:xfrm>
          <a:prstGeom prst="rect">
            <a:avLst/>
          </a:prstGeom>
          <a:noFill/>
        </p:spPr>
        <p:txBody>
          <a:bodyPr wrap="none" rtlCol="0">
            <a:spAutoFit/>
          </a:bodyPr>
          <a:lstStyle/>
          <a:p>
            <a:pPr algn="ctr"/>
            <a:r>
              <a:rPr lang="en-US" sz="2700" b="1" dirty="0" err="1"/>
              <a:t>Âm</a:t>
            </a:r>
            <a:r>
              <a:rPr lang="en-US" sz="2700" b="1" dirty="0"/>
              <a:t> </a:t>
            </a:r>
            <a:r>
              <a:rPr lang="en-US" sz="2700" b="1" dirty="0" err="1"/>
              <a:t>thanh</a:t>
            </a:r>
            <a:r>
              <a:rPr lang="en-US" sz="2700" b="1" dirty="0"/>
              <a:t> </a:t>
            </a:r>
          </a:p>
          <a:p>
            <a:pPr algn="ctr"/>
            <a:r>
              <a:rPr lang="en-US" sz="2700" b="1" dirty="0" err="1"/>
              <a:t>khi</a:t>
            </a:r>
            <a:r>
              <a:rPr lang="en-US" sz="2700" b="1" dirty="0"/>
              <a:t> </a:t>
            </a:r>
            <a:r>
              <a:rPr lang="en-US" sz="2700" b="1" dirty="0" err="1"/>
              <a:t>chọn</a:t>
            </a:r>
            <a:r>
              <a:rPr lang="en-US" sz="2700" b="1" dirty="0"/>
              <a:t> </a:t>
            </a:r>
            <a:r>
              <a:rPr lang="en-US" sz="2700" b="1" dirty="0" err="1"/>
              <a:t>Đúng</a:t>
            </a:r>
            <a:endParaRPr lang="en-US" sz="2700" b="1" dirty="0"/>
          </a:p>
        </p:txBody>
      </p:sp>
      <p:sp>
        <p:nvSpPr>
          <p:cNvPr id="36" name="TextBox 35"/>
          <p:cNvSpPr txBox="1"/>
          <p:nvPr/>
        </p:nvSpPr>
        <p:spPr>
          <a:xfrm>
            <a:off x="-2450615" y="5292511"/>
            <a:ext cx="1882775" cy="922020"/>
          </a:xfrm>
          <a:prstGeom prst="rect">
            <a:avLst/>
          </a:prstGeom>
          <a:noFill/>
        </p:spPr>
        <p:txBody>
          <a:bodyPr wrap="none" rtlCol="0">
            <a:spAutoFit/>
          </a:bodyPr>
          <a:lstStyle/>
          <a:p>
            <a:pPr algn="ctr"/>
            <a:r>
              <a:rPr lang="en-US" sz="2700" b="1" dirty="0" err="1"/>
              <a:t>Âm</a:t>
            </a:r>
            <a:r>
              <a:rPr lang="en-US" sz="2700" b="1" dirty="0"/>
              <a:t> </a:t>
            </a:r>
            <a:r>
              <a:rPr lang="en-US" sz="2700" b="1" dirty="0" err="1"/>
              <a:t>thanh</a:t>
            </a:r>
            <a:r>
              <a:rPr lang="en-US" sz="2700" b="1" dirty="0"/>
              <a:t> </a:t>
            </a:r>
          </a:p>
          <a:p>
            <a:pPr algn="ctr"/>
            <a:r>
              <a:rPr lang="en-US" sz="2700" b="1" dirty="0" err="1"/>
              <a:t>khi</a:t>
            </a:r>
            <a:r>
              <a:rPr lang="en-US" sz="2700" b="1" dirty="0"/>
              <a:t> </a:t>
            </a:r>
            <a:r>
              <a:rPr lang="en-US" sz="2700" b="1" dirty="0" err="1"/>
              <a:t>chọn</a:t>
            </a:r>
            <a:r>
              <a:rPr lang="en-US" sz="2700" b="1" dirty="0"/>
              <a:t> Sai</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anim calcmode="lin" valueType="num">
                                      <p:cBhvr>
                                        <p:cTn id="19" dur="500" fill="hold"/>
                                        <p:tgtEl>
                                          <p:spTgt spid="15"/>
                                        </p:tgtEl>
                                        <p:attrNameLst>
                                          <p:attrName>ppt_x</p:attrName>
                                        </p:attrNameLst>
                                      </p:cBhvr>
                                      <p:tavLst>
                                        <p:tav tm="0">
                                          <p:val>
                                            <p:fltVal val="0.5"/>
                                          </p:val>
                                        </p:tav>
                                        <p:tav tm="100000">
                                          <p:val>
                                            <p:strVal val="#ppt_x"/>
                                          </p:val>
                                        </p:tav>
                                      </p:tavLst>
                                    </p:anim>
                                    <p:anim calcmode="lin" valueType="num">
                                      <p:cBhvr>
                                        <p:cTn id="20" dur="500" fill="hold"/>
                                        <p:tgtEl>
                                          <p:spTgt spid="15"/>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anim calcmode="lin" valueType="num">
                                      <p:cBhvr>
                                        <p:cTn id="31" dur="500" fill="hold"/>
                                        <p:tgtEl>
                                          <p:spTgt spid="2"/>
                                        </p:tgtEl>
                                        <p:attrNameLst>
                                          <p:attrName>ppt_x</p:attrName>
                                        </p:attrNameLst>
                                      </p:cBhvr>
                                      <p:tavLst>
                                        <p:tav tm="0">
                                          <p:val>
                                            <p:fltVal val="0.5"/>
                                          </p:val>
                                        </p:tav>
                                        <p:tav tm="100000">
                                          <p:val>
                                            <p:strVal val="#ppt_x"/>
                                          </p:val>
                                        </p:tav>
                                      </p:tavLst>
                                    </p:anim>
                                    <p:anim calcmode="lin" valueType="num">
                                      <p:cBhvr>
                                        <p:cTn id="32" dur="500" fill="hold"/>
                                        <p:tgtEl>
                                          <p:spTgt spid="2"/>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6"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6"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6"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6"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6"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6"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51200">
                <p:cTn id="334" fill="hold" display="0">
                  <p:stCondLst>
                    <p:cond delay="indefinite"/>
                  </p:stCondLst>
                  <p:endCondLst>
                    <p:cond evt="onStopAudio" delay="0">
                      <p:tgtEl>
                        <p:sldTgt/>
                      </p:tgtEl>
                    </p:cond>
                  </p:endCondLst>
                </p:cTn>
                <p:tgtEl>
                  <p:spTgt spid="7"/>
                </p:tgtEl>
              </p:cMediaNode>
            </p:audio>
            <p:audio>
              <p:cMediaNode vol="463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6"/>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6"/>
                                        </p:tgtEl>
                                      </p:cBhvr>
                                    </p:animEffect>
                                    <p:animScale>
                                      <p:cBhvr>
                                        <p:cTn id="341" dur="250" autoRev="1" fill="hold"/>
                                        <p:tgtEl>
                                          <p:spTgt spid="46"/>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6"/>
                  </p:tgtEl>
                </p:cond>
              </p:nextCondLst>
            </p:seq>
            <p:seq concurrent="1" nextAc="seek">
              <p:cTn id="342" restart="whenNotActive" fill="hold" evtFilter="cancelBubble" nodeType="interactiveSeq">
                <p:stCondLst>
                  <p:cond evt="onClick" delay="0">
                    <p:tgtEl>
                      <p:spTgt spid="45"/>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5"/>
                                        </p:tgtEl>
                                      </p:cBhvr>
                                    </p:animEffect>
                                    <p:animScale>
                                      <p:cBhvr>
                                        <p:cTn id="347" dur="250" autoRev="1" fill="hold"/>
                                        <p:tgtEl>
                                          <p:spTgt spid="45"/>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8"/>
          <a:stretch>
            <a:fillRect/>
          </a:stretch>
        </p:blipFill>
        <p:spPr>
          <a:xfrm>
            <a:off x="-15006" y="-2786574"/>
            <a:ext cx="18303005" cy="13073574"/>
          </a:xfrm>
          <a:prstGeom prst="rect">
            <a:avLst/>
          </a:prstGeom>
        </p:spPr>
      </p:pic>
      <p:pic>
        <p:nvPicPr>
          <p:cNvPr id="33" name="Picture 32"/>
          <p:cNvPicPr>
            <a:picLocks noChangeAspect="1"/>
          </p:cNvPicPr>
          <p:nvPr/>
        </p:nvPicPr>
        <p:blipFill>
          <a:blip r:embed="rId9"/>
          <a:stretch>
            <a:fillRect/>
          </a:stretch>
        </p:blipFill>
        <p:spPr>
          <a:xfrm>
            <a:off x="0" y="-2775856"/>
            <a:ext cx="18288000" cy="13062857"/>
          </a:xfrm>
          <a:prstGeom prst="rect">
            <a:avLst/>
          </a:prstGeom>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15004" y="-2787699"/>
            <a:ext cx="18303005" cy="13071902"/>
          </a:xfrm>
          <a:prstGeom prst="rect">
            <a:avLst/>
          </a:prstGeom>
        </p:spPr>
      </p:pic>
      <p:pic>
        <p:nvPicPr>
          <p:cNvPr id="21" name="Picture 20"/>
          <p:cNvPicPr>
            <a:picLocks noChangeAspect="1"/>
          </p:cNvPicPr>
          <p:nvPr/>
        </p:nvPicPr>
        <p:blipFill>
          <a:blip r:embed="rId11"/>
          <a:stretch>
            <a:fillRect/>
          </a:stretch>
        </p:blipFill>
        <p:spPr>
          <a:xfrm>
            <a:off x="9244461" y="7823970"/>
            <a:ext cx="2021000" cy="1454022"/>
          </a:xfrm>
          <a:prstGeom prst="rect">
            <a:avLst/>
          </a:prstGeom>
        </p:spPr>
      </p:pic>
      <p:pic>
        <p:nvPicPr>
          <p:cNvPr id="20" name="Picture 19"/>
          <p:cNvPicPr>
            <a:picLocks noChangeAspect="1"/>
          </p:cNvPicPr>
          <p:nvPr/>
        </p:nvPicPr>
        <p:blipFill>
          <a:blip r:embed="rId12"/>
          <a:stretch>
            <a:fillRect/>
          </a:stretch>
        </p:blipFill>
        <p:spPr>
          <a:xfrm>
            <a:off x="6810959" y="7823970"/>
            <a:ext cx="2021000" cy="1444877"/>
          </a:xfrm>
          <a:prstGeom prst="rect">
            <a:avLst/>
          </a:prstGeom>
        </p:spPr>
      </p:pic>
      <p:pic>
        <p:nvPicPr>
          <p:cNvPr id="15" name="Picture 14"/>
          <p:cNvPicPr>
            <a:picLocks noChangeAspect="1"/>
          </p:cNvPicPr>
          <p:nvPr/>
        </p:nvPicPr>
        <p:blipFill>
          <a:blip r:embed="rId13"/>
          <a:stretch>
            <a:fillRect/>
          </a:stretch>
        </p:blipFill>
        <p:spPr>
          <a:xfrm>
            <a:off x="9244461" y="4582137"/>
            <a:ext cx="2021000" cy="1454022"/>
          </a:xfrm>
          <a:prstGeom prst="rect">
            <a:avLst/>
          </a:prstGeom>
        </p:spPr>
      </p:pic>
      <p:pic>
        <p:nvPicPr>
          <p:cNvPr id="2" name="Picture 1"/>
          <p:cNvPicPr>
            <a:picLocks noChangeAspect="1"/>
          </p:cNvPicPr>
          <p:nvPr/>
        </p:nvPicPr>
        <p:blipFill>
          <a:blip r:embed="rId14"/>
          <a:stretch>
            <a:fillRect/>
          </a:stretch>
        </p:blipFill>
        <p:spPr>
          <a:xfrm>
            <a:off x="6810959" y="4582137"/>
            <a:ext cx="2021000" cy="1454022"/>
          </a:xfrm>
          <a:prstGeom prst="rect">
            <a:avLst/>
          </a:prstGeom>
        </p:spPr>
      </p:pic>
      <p:cxnSp>
        <p:nvCxnSpPr>
          <p:cNvPr id="6" name="Straight Connector 5"/>
          <p:cNvCxnSpPr/>
          <p:nvPr/>
        </p:nvCxnSpPr>
        <p:spPr>
          <a:xfrm>
            <a:off x="0" y="0"/>
            <a:ext cx="18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4011253" y="8861408"/>
            <a:ext cx="3207212" cy="4412588"/>
          </a:xfrm>
          <a:prstGeom prst="rect">
            <a:avLst/>
          </a:prstGeom>
        </p:spPr>
      </p:pic>
      <p:pic>
        <p:nvPicPr>
          <p:cNvPr id="12" name="Picture 11"/>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163273" y="5628719"/>
            <a:ext cx="1754282" cy="2195252"/>
          </a:xfrm>
          <a:prstGeom prst="rect">
            <a:avLst/>
          </a:prstGeom>
        </p:spPr>
      </p:pic>
      <p:grpSp>
        <p:nvGrpSpPr>
          <p:cNvPr id="16" name="Group 15"/>
          <p:cNvGrpSpPr/>
          <p:nvPr/>
        </p:nvGrpSpPr>
        <p:grpSpPr>
          <a:xfrm>
            <a:off x="627644" y="3697560"/>
            <a:ext cx="6594912" cy="2795912"/>
            <a:chOff x="418429" y="2465040"/>
            <a:chExt cx="4396608" cy="1863941"/>
          </a:xfrm>
        </p:grpSpPr>
        <p:sp>
          <p:nvSpPr>
            <p:cNvPr id="26" name="Freeform: Shape 25"/>
            <p:cNvSpPr/>
            <p:nvPr/>
          </p:nvSpPr>
          <p:spPr>
            <a:xfrm flipH="1">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11" name="Rectangle: Rounded Corners 10"/>
            <p:cNvSpPr/>
            <p:nvPr/>
          </p:nvSpPr>
          <p:spPr>
            <a:xfrm>
              <a:off x="556219" y="2465040"/>
              <a:ext cx="3886346"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rPr>
                <a:t>A</a:t>
              </a:r>
              <a:r>
                <a:rPr lang="en-US" sz="3600" dirty="0" smtClean="0">
                  <a:solidFill>
                    <a:schemeClr val="tx1"/>
                  </a:solidFill>
                  <a:cs typeface="Arial" panose="020B0604020202020204" pitchFamily="34" charset="0"/>
                </a:rPr>
                <a:t>.</a:t>
              </a:r>
              <a:r>
                <a:rPr lang="vi-VN" sz="3600" dirty="0" smtClean="0">
                  <a:solidFill>
                    <a:schemeClr val="tx1"/>
                  </a:solidFill>
                  <a:cs typeface="Arial" panose="020B0604020202020204" pitchFamily="34" charset="0"/>
                </a:rPr>
                <a:t> </a:t>
              </a:r>
              <a:r>
                <a:rPr lang="vi-VN" sz="3600" dirty="0">
                  <a:solidFill>
                    <a:schemeClr val="tx1"/>
                  </a:solidFill>
                  <a:cs typeface="Arial" panose="020B0604020202020204" pitchFamily="34" charset="0"/>
                </a:rPr>
                <a:t>Tạo ra môi trường hợp tác thân thiện.</a:t>
              </a:r>
              <a:endParaRPr lang="en-US" sz="3600" dirty="0">
                <a:solidFill>
                  <a:schemeClr val="tx1"/>
                </a:solidFill>
                <a:cs typeface="Arial" panose="020B0604020202020204" pitchFamily="34" charset="0"/>
              </a:endParaRPr>
            </a:p>
          </p:txBody>
        </p:sp>
      </p:grpSp>
      <p:grpSp>
        <p:nvGrpSpPr>
          <p:cNvPr id="17" name="Group 16"/>
          <p:cNvGrpSpPr/>
          <p:nvPr/>
        </p:nvGrpSpPr>
        <p:grpSpPr>
          <a:xfrm>
            <a:off x="615738" y="6977408"/>
            <a:ext cx="6601959" cy="2795909"/>
            <a:chOff x="413731" y="4651605"/>
            <a:chExt cx="4401306" cy="1863939"/>
          </a:xfrm>
        </p:grpSpPr>
        <p:sp>
          <p:nvSpPr>
            <p:cNvPr id="30" name="Freeform: Shape 29"/>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7" name="Rectangle: Rounded Corners 36"/>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rPr>
                <a:t>C</a:t>
              </a:r>
              <a:r>
                <a:rPr lang="en-US" sz="3600" dirty="0" smtClean="0">
                  <a:solidFill>
                    <a:schemeClr val="tx1"/>
                  </a:solidFill>
                </a:rPr>
                <a:t>.</a:t>
              </a:r>
              <a:r>
                <a:rPr lang="vi-VN" sz="3600" dirty="0" smtClean="0">
                  <a:solidFill>
                    <a:schemeClr val="tx1"/>
                  </a:solidFill>
                </a:rPr>
                <a:t> </a:t>
              </a:r>
              <a:r>
                <a:rPr lang="vi-VN" sz="3600" dirty="0">
                  <a:solidFill>
                    <a:schemeClr val="tx1"/>
                  </a:solidFill>
                </a:rPr>
                <a:t>Gây sự bất ổn và căng thẳng.</a:t>
              </a:r>
              <a:endParaRPr lang="en-US" sz="3600" dirty="0">
                <a:solidFill>
                  <a:schemeClr val="tx1"/>
                </a:solidFill>
              </a:endParaRPr>
            </a:p>
          </p:txBody>
        </p:sp>
      </p:grpSp>
      <p:grpSp>
        <p:nvGrpSpPr>
          <p:cNvPr id="18" name="Group 17"/>
          <p:cNvGrpSpPr/>
          <p:nvPr/>
        </p:nvGrpSpPr>
        <p:grpSpPr>
          <a:xfrm>
            <a:off x="11065445" y="3697562"/>
            <a:ext cx="6624488" cy="2795909"/>
            <a:chOff x="7376963" y="2465042"/>
            <a:chExt cx="4416325" cy="1863939"/>
          </a:xfrm>
        </p:grpSpPr>
        <p:sp>
          <p:nvSpPr>
            <p:cNvPr id="58" name="Freeform: Shape 57"/>
            <p:cNvSpPr/>
            <p:nvPr/>
          </p:nvSpPr>
          <p:spPr>
            <a:xfrm>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8" name="Rectangle: Rounded Corners 37"/>
            <p:cNvSpPr/>
            <p:nvPr/>
          </p:nvSpPr>
          <p:spPr>
            <a:xfrm>
              <a:off x="7757977" y="2474972"/>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latin typeface="Arial" panose="020B0604020202020204" pitchFamily="34" charset="0"/>
                  <a:cs typeface="Arial" panose="020B0604020202020204" pitchFamily="34" charset="0"/>
                </a:rPr>
                <a:t>B</a:t>
              </a:r>
              <a:r>
                <a:rPr lang="en-US" sz="3600" dirty="0" smtClean="0">
                  <a:solidFill>
                    <a:schemeClr val="tx1"/>
                  </a:solidFill>
                  <a:latin typeface="Arial" panose="020B0604020202020204" pitchFamily="34" charset="0"/>
                  <a:cs typeface="Arial" panose="020B0604020202020204" pitchFamily="34" charset="0"/>
                </a:rPr>
                <a:t>.</a:t>
              </a:r>
              <a:r>
                <a:rPr lang="vi-VN" sz="3600" dirty="0" smtClean="0">
                  <a:solidFill>
                    <a:schemeClr val="tx1"/>
                  </a:solidFill>
                  <a:latin typeface="Arial" panose="020B0604020202020204" pitchFamily="34" charset="0"/>
                  <a:cs typeface="Arial" panose="020B0604020202020204" pitchFamily="34" charset="0"/>
                </a:rPr>
                <a:t> </a:t>
              </a:r>
              <a:r>
                <a:rPr lang="vi-VN" sz="3600" dirty="0">
                  <a:solidFill>
                    <a:schemeClr val="tx1"/>
                  </a:solidFill>
                  <a:latin typeface="Arial" panose="020B0604020202020204" pitchFamily="34" charset="0"/>
                  <a:cs typeface="Arial" panose="020B0604020202020204" pitchFamily="34" charset="0"/>
                </a:rPr>
                <a:t>Tăng cường quan hệ kinh tế.</a:t>
              </a:r>
              <a:endParaRPr lang="en-US" sz="3600" dirty="0">
                <a:solidFill>
                  <a:schemeClr val="tx1"/>
                </a:solidFill>
                <a:latin typeface="Arial" panose="020B0604020202020204" pitchFamily="34" charset="0"/>
                <a:ea typeface="Tahoma" panose="020B0604030504040204" pitchFamily="34" charset="0"/>
                <a:cs typeface="Arial" panose="020B0604020202020204" pitchFamily="34" charset="0"/>
              </a:endParaRPr>
            </a:p>
          </p:txBody>
        </p:sp>
      </p:grpSp>
      <p:grpSp>
        <p:nvGrpSpPr>
          <p:cNvPr id="19" name="Group 18"/>
          <p:cNvGrpSpPr/>
          <p:nvPr/>
        </p:nvGrpSpPr>
        <p:grpSpPr>
          <a:xfrm>
            <a:off x="11074892" y="6977408"/>
            <a:ext cx="6605592" cy="2795909"/>
            <a:chOff x="7386970" y="4651605"/>
            <a:chExt cx="4403728" cy="1863939"/>
          </a:xfrm>
        </p:grpSpPr>
        <p:sp>
          <p:nvSpPr>
            <p:cNvPr id="59" name="Freeform: Shape 58"/>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9" name="Rectangle: Rounded Corners 38"/>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600" dirty="0" smtClean="0">
                <a:solidFill>
                  <a:schemeClr val="tx1"/>
                </a:solidFill>
                <a:latin typeface="Arial" panose="020B0604020202020204" pitchFamily="34" charset="0"/>
                <a:cs typeface="Arial" panose="020B0604020202020204" pitchFamily="34" charset="0"/>
              </a:endParaRPr>
            </a:p>
            <a:p>
              <a:pPr algn="ctr">
                <a:lnSpc>
                  <a:spcPct val="150000"/>
                </a:lnSpc>
              </a:pPr>
              <a:r>
                <a:rPr lang="vi-VN" sz="3600" dirty="0" smtClean="0">
                  <a:solidFill>
                    <a:schemeClr val="tx1"/>
                  </a:solidFill>
                  <a:latin typeface="Arial" panose="020B0604020202020204" pitchFamily="34" charset="0"/>
                  <a:cs typeface="Arial" panose="020B0604020202020204" pitchFamily="34" charset="0"/>
                </a:rPr>
                <a:t>D</a:t>
              </a:r>
              <a:r>
                <a:rPr lang="en-US" sz="3600" dirty="0" smtClean="0">
                  <a:solidFill>
                    <a:schemeClr val="tx1"/>
                  </a:solidFill>
                  <a:latin typeface="Arial" panose="020B0604020202020204" pitchFamily="34" charset="0"/>
                  <a:cs typeface="Arial" panose="020B0604020202020204" pitchFamily="34" charset="0"/>
                </a:rPr>
                <a:t>.</a:t>
              </a:r>
              <a:r>
                <a:rPr lang="vi-VN" sz="3600" dirty="0" smtClean="0">
                  <a:solidFill>
                    <a:schemeClr val="tx1"/>
                  </a:solidFill>
                  <a:latin typeface="Arial" panose="020B0604020202020204" pitchFamily="34" charset="0"/>
                  <a:cs typeface="Arial" panose="020B0604020202020204" pitchFamily="34" charset="0"/>
                </a:rPr>
                <a:t> </a:t>
              </a:r>
              <a:r>
                <a:rPr lang="vi-VN" sz="3600" dirty="0">
                  <a:solidFill>
                    <a:schemeClr val="tx1"/>
                  </a:solidFill>
                  <a:latin typeface="Arial" panose="020B0604020202020204" pitchFamily="34" charset="0"/>
                  <a:cs typeface="Arial" panose="020B0604020202020204" pitchFamily="34" charset="0"/>
                </a:rPr>
                <a:t>Thúc đẩy hợp tác đối ngoại.</a:t>
              </a:r>
              <a:endParaRPr lang="en-US" sz="3600" dirty="0">
                <a:solidFill>
                  <a:schemeClr val="tx1"/>
                </a:solidFill>
                <a:latin typeface="Arial" panose="020B0604020202020204" pitchFamily="34" charset="0"/>
                <a:cs typeface="Arial" panose="020B0604020202020204" pitchFamily="34" charset="0"/>
              </a:endParaRPr>
            </a:p>
            <a:p>
              <a:pPr algn="ctr">
                <a:lnSpc>
                  <a:spcPct val="150000"/>
                </a:lnSpc>
              </a:pPr>
              <a:endParaRPr lang="en-US" sz="3600" dirty="0">
                <a:solidFill>
                  <a:schemeClr val="tx1"/>
                </a:solidFill>
                <a:latin typeface="Arial" panose="020B0604020202020204" pitchFamily="34" charset="0"/>
                <a:ea typeface="Tahoma" panose="020B0604030504040204" pitchFamily="34" charset="0"/>
                <a:cs typeface="Arial" panose="020B0604020202020204" pitchFamily="34" charset="0"/>
              </a:endParaRPr>
            </a:p>
          </p:txBody>
        </p:sp>
      </p:grpSp>
      <p:pic>
        <p:nvPicPr>
          <p:cNvPr id="25" name="Picture 24">
            <a:hlinkClick r:id="" action="ppaction://hlinkshowjump?jump=previousslide"/>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085021" y="1947492"/>
            <a:ext cx="941834" cy="941834"/>
          </a:xfrm>
          <a:prstGeom prst="rect">
            <a:avLst/>
          </a:prstGeom>
        </p:spPr>
      </p:pic>
      <p:pic>
        <p:nvPicPr>
          <p:cNvPr id="43" name="Picture 42">
            <a:hlinkClick r:id="" action="ppaction://hlinkshowjump?jump=nextslide"/>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17085021" y="740831"/>
            <a:ext cx="941834" cy="941834"/>
          </a:xfrm>
          <a:prstGeom prst="rect">
            <a:avLst/>
          </a:prstGeom>
        </p:spPr>
      </p:pic>
      <p:grpSp>
        <p:nvGrpSpPr>
          <p:cNvPr id="31" name="Group 30"/>
          <p:cNvGrpSpPr/>
          <p:nvPr/>
        </p:nvGrpSpPr>
        <p:grpSpPr>
          <a:xfrm>
            <a:off x="204312" y="241662"/>
            <a:ext cx="16691208" cy="3014100"/>
            <a:chOff x="150129" y="102542"/>
            <a:chExt cx="11127472" cy="2009400"/>
          </a:xfrm>
        </p:grpSpPr>
        <p:grpSp>
          <p:nvGrpSpPr>
            <p:cNvPr id="10" name="Group 9"/>
            <p:cNvGrpSpPr/>
            <p:nvPr/>
          </p:nvGrpSpPr>
          <p:grpSpPr>
            <a:xfrm>
              <a:off x="1107065" y="248000"/>
              <a:ext cx="10170536" cy="1863939"/>
              <a:chOff x="1107064" y="247999"/>
              <a:chExt cx="10404597" cy="1863939"/>
            </a:xfrm>
          </p:grpSpPr>
          <p:pic>
            <p:nvPicPr>
              <p:cNvPr id="3" name="Picture 2"/>
              <p:cNvPicPr>
                <a:picLocks noChangeAspect="1"/>
              </p:cNvPicPr>
              <p:nvPr/>
            </p:nvPicPr>
            <p:blipFill>
              <a:blip r:embed="rId18"/>
              <a:stretch>
                <a:fillRect/>
              </a:stretch>
            </p:blipFill>
            <p:spPr>
              <a:xfrm>
                <a:off x="1107064" y="247999"/>
                <a:ext cx="10404597" cy="1863939"/>
              </a:xfrm>
              <a:prstGeom prst="rect">
                <a:avLst/>
              </a:prstGeom>
            </p:spPr>
          </p:pic>
          <p:sp>
            <p:nvSpPr>
              <p:cNvPr id="5" name="Rectangle 4"/>
              <p:cNvSpPr/>
              <p:nvPr/>
            </p:nvSpPr>
            <p:spPr>
              <a:xfrm>
                <a:off x="1704967" y="277099"/>
                <a:ext cx="9437860" cy="1703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3900" dirty="0"/>
                  <a:t>3</a:t>
                </a:r>
                <a:r>
                  <a:rPr lang="vi-VN" sz="3900" dirty="0" smtClean="0"/>
                  <a:t>. </a:t>
                </a:r>
                <a:r>
                  <a:rPr lang="vi-VN" sz="3900" dirty="0"/>
                  <a:t>Kết quả quan trọng của việc chỉ đạo thực hiện của Đảng trong việc giữ vững quốc phòng an ninh có tác động như thế nào đối với tình hình quốc tế?</a:t>
                </a:r>
                <a:endParaRPr lang="en-US" sz="3900" dirty="0"/>
              </a:p>
            </p:txBody>
          </p:sp>
        </p:grpSp>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p:cNvSpPr txBox="1"/>
            <p:nvPr/>
          </p:nvSpPr>
          <p:spPr>
            <a:xfrm>
              <a:off x="506731" y="734063"/>
              <a:ext cx="909210" cy="706967"/>
            </a:xfrm>
            <a:prstGeom prst="rect">
              <a:avLst/>
            </a:prstGeom>
            <a:noFill/>
          </p:spPr>
          <p:txBody>
            <a:bodyPr wrap="square" rtlCol="0" anchor="ctr">
              <a:spAutoFit/>
            </a:bodyPr>
            <a:lstStyle/>
            <a:p>
              <a:pPr algn="ctr"/>
              <a:r>
                <a:rPr lang="en-US" sz="6300" dirty="0" smtClean="0">
                  <a:solidFill>
                    <a:schemeClr val="bg1"/>
                  </a:solidFill>
                  <a:latin typeface="iCiel Cadena" panose="020B0704020202020204" pitchFamily="50" charset="0"/>
                </a:rPr>
                <a:t>03</a:t>
              </a:r>
              <a:endParaRPr lang="en-US" sz="6300" dirty="0">
                <a:solidFill>
                  <a:schemeClr val="bg1"/>
                </a:solidFill>
                <a:latin typeface="iCiel Cadena" panose="020B0704020202020204" pitchFamily="50" charset="0"/>
              </a:endParaRPr>
            </a:p>
          </p:txBody>
        </p:sp>
      </p:grpSp>
      <p:pic>
        <p:nvPicPr>
          <p:cNvPr id="68" name="Picture 6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70882" y="635205"/>
            <a:ext cx="1992228" cy="1992228"/>
          </a:xfrm>
          <a:prstGeom prst="rect">
            <a:avLst/>
          </a:prstGeom>
        </p:spPr>
      </p:pic>
      <p:pic>
        <p:nvPicPr>
          <p:cNvPr id="14" name="Picture 13"/>
          <p:cNvPicPr>
            <a:picLocks noChangeAspect="1"/>
          </p:cNvPicPr>
          <p:nvPr/>
        </p:nvPicPr>
        <p:blipFill>
          <a:blip r:embed="rId20"/>
          <a:stretch>
            <a:fillRect/>
          </a:stretch>
        </p:blipFill>
        <p:spPr>
          <a:xfrm>
            <a:off x="-2490166" y="635205"/>
            <a:ext cx="1993565" cy="1993565"/>
          </a:xfrm>
          <a:prstGeom prst="rect">
            <a:avLst/>
          </a:prstGeom>
        </p:spPr>
      </p:pic>
      <p:pic>
        <p:nvPicPr>
          <p:cNvPr id="7" name="AmthanhThu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867518" y="6611885"/>
            <a:ext cx="731045" cy="731045"/>
          </a:xfrm>
          <a:prstGeom prst="rect">
            <a:avLst/>
          </a:prstGeom>
        </p:spPr>
      </p:pic>
      <p:pic>
        <p:nvPicPr>
          <p:cNvPr id="22" name="nhacthang">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1"/>
          <a:stretch>
            <a:fillRect/>
          </a:stretch>
        </p:blipFill>
        <p:spPr>
          <a:xfrm>
            <a:off x="-1847788" y="4314594"/>
            <a:ext cx="731045" cy="731045"/>
          </a:xfrm>
          <a:prstGeom prst="rect">
            <a:avLst/>
          </a:prstGeom>
        </p:spPr>
      </p:pic>
      <p:sp>
        <p:nvSpPr>
          <p:cNvPr id="36" name="TextBox 35"/>
          <p:cNvSpPr txBox="1"/>
          <p:nvPr/>
        </p:nvSpPr>
        <p:spPr>
          <a:xfrm>
            <a:off x="-2584772" y="3055497"/>
            <a:ext cx="2216785" cy="922020"/>
          </a:xfrm>
          <a:prstGeom prst="rect">
            <a:avLst/>
          </a:prstGeom>
          <a:noFill/>
        </p:spPr>
        <p:txBody>
          <a:bodyPr wrap="none" rtlCol="0">
            <a:spAutoFit/>
          </a:bodyPr>
          <a:lstStyle/>
          <a:p>
            <a:pPr algn="ctr"/>
            <a:r>
              <a:rPr lang="en-US" sz="2700" b="1" dirty="0" err="1"/>
              <a:t>Âm</a:t>
            </a:r>
            <a:r>
              <a:rPr lang="en-US" sz="2700" b="1" dirty="0"/>
              <a:t> </a:t>
            </a:r>
            <a:r>
              <a:rPr lang="en-US" sz="2700" b="1" dirty="0" err="1"/>
              <a:t>thanh</a:t>
            </a:r>
            <a:r>
              <a:rPr lang="en-US" sz="2700" b="1" dirty="0"/>
              <a:t> </a:t>
            </a:r>
          </a:p>
          <a:p>
            <a:pPr algn="ctr"/>
            <a:r>
              <a:rPr lang="en-US" sz="2700" b="1" dirty="0" err="1"/>
              <a:t>khi</a:t>
            </a:r>
            <a:r>
              <a:rPr lang="en-US" sz="2700" b="1" dirty="0"/>
              <a:t> </a:t>
            </a:r>
            <a:r>
              <a:rPr lang="en-US" sz="2700" b="1" dirty="0" err="1"/>
              <a:t>chọn</a:t>
            </a:r>
            <a:r>
              <a:rPr lang="en-US" sz="2700" b="1" dirty="0"/>
              <a:t> </a:t>
            </a:r>
            <a:r>
              <a:rPr lang="en-US" sz="2700" b="1" dirty="0" err="1"/>
              <a:t>Đúng</a:t>
            </a:r>
            <a:endParaRPr lang="en-US" sz="2700" b="1" dirty="0"/>
          </a:p>
        </p:txBody>
      </p:sp>
      <p:sp>
        <p:nvSpPr>
          <p:cNvPr id="40" name="TextBox 39"/>
          <p:cNvSpPr txBox="1"/>
          <p:nvPr/>
        </p:nvSpPr>
        <p:spPr>
          <a:xfrm>
            <a:off x="-2414545" y="5437623"/>
            <a:ext cx="1882775" cy="922020"/>
          </a:xfrm>
          <a:prstGeom prst="rect">
            <a:avLst/>
          </a:prstGeom>
          <a:noFill/>
        </p:spPr>
        <p:txBody>
          <a:bodyPr wrap="none" rtlCol="0">
            <a:spAutoFit/>
          </a:bodyPr>
          <a:lstStyle/>
          <a:p>
            <a:pPr algn="ctr"/>
            <a:r>
              <a:rPr lang="en-US" sz="2700" b="1" dirty="0" err="1"/>
              <a:t>Âm</a:t>
            </a:r>
            <a:r>
              <a:rPr lang="en-US" sz="2700" b="1" dirty="0"/>
              <a:t> </a:t>
            </a:r>
            <a:r>
              <a:rPr lang="en-US" sz="2700" b="1" dirty="0" err="1"/>
              <a:t>thanh</a:t>
            </a:r>
            <a:r>
              <a:rPr lang="en-US" sz="2700" b="1" dirty="0"/>
              <a:t> </a:t>
            </a:r>
          </a:p>
          <a:p>
            <a:pPr algn="ctr"/>
            <a:r>
              <a:rPr lang="en-US" sz="2700" b="1" dirty="0" err="1"/>
              <a:t>khi</a:t>
            </a:r>
            <a:r>
              <a:rPr lang="en-US" sz="2700" b="1" dirty="0"/>
              <a:t> </a:t>
            </a:r>
            <a:r>
              <a:rPr lang="en-US" sz="2700" b="1" dirty="0" err="1"/>
              <a:t>chọn</a:t>
            </a:r>
            <a:r>
              <a:rPr lang="en-US" sz="2700" b="1" dirty="0"/>
              <a:t> Sai</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anim calcmode="lin" valueType="num">
                                      <p:cBhvr>
                                        <p:cTn id="19" dur="500" fill="hold"/>
                                        <p:tgtEl>
                                          <p:spTgt spid="2"/>
                                        </p:tgtEl>
                                        <p:attrNameLst>
                                          <p:attrName>ppt_x</p:attrName>
                                        </p:attrNameLst>
                                      </p:cBhvr>
                                      <p:tavLst>
                                        <p:tav tm="0">
                                          <p:val>
                                            <p:fltVal val="0.5"/>
                                          </p:val>
                                        </p:tav>
                                        <p:tav tm="100000">
                                          <p:val>
                                            <p:strVal val="#ppt_x"/>
                                          </p:val>
                                        </p:tav>
                                      </p:tavLst>
                                    </p:anim>
                                    <p:anim calcmode="lin" valueType="num">
                                      <p:cBhvr>
                                        <p:cTn id="20" dur="500" fill="hold"/>
                                        <p:tgtEl>
                                          <p:spTgt spid="2"/>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7"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7"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7"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7"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7"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7"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3"/>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3"/>
                                        </p:tgtEl>
                                      </p:cBhvr>
                                    </p:animEffect>
                                    <p:animScale>
                                      <p:cBhvr>
                                        <p:cTn id="341" dur="250" autoRev="1" fill="hold"/>
                                        <p:tgtEl>
                                          <p:spTgt spid="43"/>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7" name="click.wav"/>
                                        </p:tgtEl>
                                      </p:cMediaNode>
                                    </p:audio>
                                  </p:subTnLst>
                                </p:cTn>
                              </p:par>
                            </p:childTnLst>
                          </p:cTn>
                        </p:par>
                      </p:childTnLst>
                    </p:cTn>
                  </p:par>
                </p:childTnLst>
              </p:cTn>
              <p:nextCondLst>
                <p:cond evt="onClick" delay="0">
                  <p:tgtEl>
                    <p:spTgt spid="43"/>
                  </p:tgtEl>
                </p:cond>
              </p:nextCondLst>
            </p:seq>
            <p:seq concurrent="1" nextAc="seek">
              <p:cTn id="342" restart="whenNotActive" fill="hold" evtFilter="cancelBubble" nodeType="interactiveSeq">
                <p:stCondLst>
                  <p:cond evt="onClick" delay="0">
                    <p:tgtEl>
                      <p:spTgt spid="25"/>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25"/>
                                        </p:tgtEl>
                                      </p:cBhvr>
                                    </p:animEffect>
                                    <p:animScale>
                                      <p:cBhvr>
                                        <p:cTn id="347" dur="250" autoRev="1" fill="hold"/>
                                        <p:tgtEl>
                                          <p:spTgt spid="25"/>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7" name="click.wav"/>
                                        </p:tgtEl>
                                      </p:cMediaNode>
                                    </p:audio>
                                  </p:subTnLst>
                                </p:cTn>
                              </p:par>
                            </p:childTnLst>
                          </p:cTn>
                        </p:par>
                      </p:childTnLst>
                    </p:cTn>
                  </p:par>
                </p:childTnLst>
              </p:cTn>
              <p:nextCondLst>
                <p:cond evt="onClick" delay="0">
                  <p:tgtEl>
                    <p:spTgt spid="2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3" name="Group 3"/>
          <p:cNvGrpSpPr/>
          <p:nvPr/>
        </p:nvGrpSpPr>
        <p:grpSpPr>
          <a:xfrm rot="-73154">
            <a:off x="1919730" y="3720663"/>
            <a:ext cx="3916322" cy="1766249"/>
            <a:chOff x="0" y="0"/>
            <a:chExt cx="1557617" cy="702480"/>
          </a:xfrm>
        </p:grpSpPr>
        <p:sp>
          <p:nvSpPr>
            <p:cNvPr id="4" name="Freeform 4"/>
            <p:cNvSpPr/>
            <p:nvPr/>
          </p:nvSpPr>
          <p:spPr>
            <a:xfrm>
              <a:off x="0" y="0"/>
              <a:ext cx="1557617" cy="702480"/>
            </a:xfrm>
            <a:custGeom>
              <a:avLst/>
              <a:gdLst/>
              <a:ahLst/>
              <a:cxnLst/>
              <a:rect l="l" t="t" r="r" b="b"/>
              <a:pathLst>
                <a:path w="1557617" h="702480">
                  <a:moveTo>
                    <a:pt x="0" y="0"/>
                  </a:moveTo>
                  <a:lnTo>
                    <a:pt x="1557617" y="0"/>
                  </a:lnTo>
                  <a:lnTo>
                    <a:pt x="1557617" y="702480"/>
                  </a:lnTo>
                  <a:lnTo>
                    <a:pt x="0" y="702480"/>
                  </a:lnTo>
                  <a:close/>
                </a:path>
              </a:pathLst>
            </a:custGeom>
            <a:solidFill>
              <a:srgbClr val="92FD7C"/>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6" name="Freeform 6"/>
          <p:cNvSpPr/>
          <p:nvPr/>
        </p:nvSpPr>
        <p:spPr>
          <a:xfrm>
            <a:off x="2014746" y="6222983"/>
            <a:ext cx="4379776" cy="525573"/>
          </a:xfrm>
          <a:custGeom>
            <a:avLst/>
            <a:gdLst/>
            <a:ahLst/>
            <a:cxnLst/>
            <a:rect l="l" t="t" r="r" b="b"/>
            <a:pathLst>
              <a:path w="4379776" h="525573">
                <a:moveTo>
                  <a:pt x="0" y="0"/>
                </a:moveTo>
                <a:lnTo>
                  <a:pt x="4379776" y="0"/>
                </a:lnTo>
                <a:lnTo>
                  <a:pt x="4379776" y="525573"/>
                </a:lnTo>
                <a:lnTo>
                  <a:pt x="0" y="52557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5175516" y="252232"/>
            <a:ext cx="1365320" cy="1196516"/>
          </a:xfrm>
          <a:custGeom>
            <a:avLst/>
            <a:gdLst/>
            <a:ahLst/>
            <a:cxnLst/>
            <a:rect l="l" t="t" r="r" b="b"/>
            <a:pathLst>
              <a:path w="1365320" h="1196516">
                <a:moveTo>
                  <a:pt x="0" y="0"/>
                </a:moveTo>
                <a:lnTo>
                  <a:pt x="1365320" y="0"/>
                </a:lnTo>
                <a:lnTo>
                  <a:pt x="1365320" y="1196516"/>
                </a:lnTo>
                <a:lnTo>
                  <a:pt x="0" y="11965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rot="111496">
            <a:off x="7011210" y="1018013"/>
            <a:ext cx="10598195" cy="8092100"/>
          </a:xfrm>
          <a:custGeom>
            <a:avLst/>
            <a:gdLst/>
            <a:ahLst/>
            <a:cxnLst/>
            <a:rect l="l" t="t" r="r" b="b"/>
            <a:pathLst>
              <a:path w="9934498" h="8092100">
                <a:moveTo>
                  <a:pt x="0" y="0"/>
                </a:moveTo>
                <a:lnTo>
                  <a:pt x="9934498" y="0"/>
                </a:lnTo>
                <a:lnTo>
                  <a:pt x="9934498" y="8092101"/>
                </a:lnTo>
                <a:lnTo>
                  <a:pt x="0" y="809210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6714505" y="7655483"/>
            <a:ext cx="3437458" cy="2481220"/>
          </a:xfrm>
          <a:custGeom>
            <a:avLst/>
            <a:gdLst/>
            <a:ahLst/>
            <a:cxnLst/>
            <a:rect l="l" t="t" r="r" b="b"/>
            <a:pathLst>
              <a:path w="3437458" h="2481220">
                <a:moveTo>
                  <a:pt x="0" y="0"/>
                </a:moveTo>
                <a:lnTo>
                  <a:pt x="3437458" y="0"/>
                </a:lnTo>
                <a:lnTo>
                  <a:pt x="3437458" y="2481220"/>
                </a:lnTo>
                <a:lnTo>
                  <a:pt x="0" y="248122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4737984" y="1778466"/>
            <a:ext cx="2916364" cy="4114800"/>
          </a:xfrm>
          <a:custGeom>
            <a:avLst/>
            <a:gdLst/>
            <a:ahLst/>
            <a:cxnLst/>
            <a:rect l="l" t="t" r="r" b="b"/>
            <a:pathLst>
              <a:path w="2916364" h="4114800">
                <a:moveTo>
                  <a:pt x="0" y="0"/>
                </a:moveTo>
                <a:lnTo>
                  <a:pt x="2916365" y="0"/>
                </a:lnTo>
                <a:lnTo>
                  <a:pt x="2916365"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1" name="TextBox 11"/>
          <p:cNvSpPr txBox="1"/>
          <p:nvPr/>
        </p:nvSpPr>
        <p:spPr>
          <a:xfrm rot="-73154">
            <a:off x="2026786" y="4384595"/>
            <a:ext cx="3588877" cy="742896"/>
          </a:xfrm>
          <a:prstGeom prst="rect">
            <a:avLst/>
          </a:prstGeom>
        </p:spPr>
        <p:txBody>
          <a:bodyPr lIns="0" tIns="0" rIns="0" bIns="0" rtlCol="0" anchor="t">
            <a:spAutoFit/>
          </a:bodyPr>
          <a:lstStyle/>
          <a:p>
            <a:pPr algn="ctr">
              <a:lnSpc>
                <a:spcPts val="5600"/>
              </a:lnSpc>
            </a:pPr>
            <a:r>
              <a:rPr lang="en-US" sz="7000" b="1" dirty="0" err="1">
                <a:solidFill>
                  <a:srgbClr val="090000"/>
                </a:solidFill>
                <a:latin typeface="Arial" panose="020B0604020202020204"/>
              </a:rPr>
              <a:t>Chủ</a:t>
            </a:r>
            <a:r>
              <a:rPr lang="en-US" sz="7000" b="1" dirty="0">
                <a:solidFill>
                  <a:srgbClr val="090000"/>
                </a:solidFill>
                <a:latin typeface="Arial" panose="020B0604020202020204"/>
              </a:rPr>
              <a:t> </a:t>
            </a:r>
            <a:r>
              <a:rPr lang="en-US" sz="7000" b="1" dirty="0" err="1">
                <a:solidFill>
                  <a:srgbClr val="090000"/>
                </a:solidFill>
                <a:latin typeface="Arial" panose="020B0604020202020204"/>
              </a:rPr>
              <a:t>Đề</a:t>
            </a:r>
            <a:endParaRPr lang="en-US" sz="7000" b="1" dirty="0">
              <a:solidFill>
                <a:srgbClr val="090000"/>
              </a:solidFill>
              <a:latin typeface="Arial" panose="020B0604020202020204"/>
            </a:endParaRPr>
          </a:p>
        </p:txBody>
      </p:sp>
      <p:sp>
        <p:nvSpPr>
          <p:cNvPr id="12" name="TextBox 12"/>
          <p:cNvSpPr txBox="1"/>
          <p:nvPr/>
        </p:nvSpPr>
        <p:spPr>
          <a:xfrm rot="84699">
            <a:off x="7831126" y="1369136"/>
            <a:ext cx="9166584" cy="7091685"/>
          </a:xfrm>
          <a:prstGeom prst="rect">
            <a:avLst/>
          </a:prstGeom>
        </p:spPr>
        <p:txBody>
          <a:bodyPr wrap="square" lIns="0" tIns="0" rIns="0" bIns="0" rtlCol="0" anchor="t">
            <a:spAutoFit/>
          </a:bodyPr>
          <a:lstStyle/>
          <a:p>
            <a:pPr>
              <a:lnSpc>
                <a:spcPts val="7945"/>
              </a:lnSpc>
            </a:pPr>
            <a:r>
              <a:rPr lang="en-US" sz="4700" dirty="0" smtClean="0">
                <a:solidFill>
                  <a:srgbClr val="000000"/>
                </a:solidFill>
                <a:latin typeface="Arial" panose="020B0604020202020204"/>
              </a:rPr>
              <a:t>- </a:t>
            </a:r>
            <a:r>
              <a:rPr lang="en-US" sz="4700" dirty="0" err="1" smtClean="0">
                <a:solidFill>
                  <a:srgbClr val="000000"/>
                </a:solidFill>
                <a:latin typeface="Arial" panose="020B0604020202020204"/>
              </a:rPr>
              <a:t>Phân</a:t>
            </a:r>
            <a:r>
              <a:rPr lang="en-US" sz="4700" dirty="0" smtClean="0">
                <a:solidFill>
                  <a:srgbClr val="000000"/>
                </a:solidFill>
                <a:latin typeface="Arial" panose="020B0604020202020204"/>
              </a:rPr>
              <a:t> </a:t>
            </a:r>
            <a:r>
              <a:rPr lang="en-US" sz="4700" dirty="0" err="1">
                <a:solidFill>
                  <a:srgbClr val="000000"/>
                </a:solidFill>
                <a:latin typeface="Arial" panose="020B0604020202020204"/>
              </a:rPr>
              <a:t>tích</a:t>
            </a:r>
            <a:r>
              <a:rPr lang="en-US" sz="4700" dirty="0">
                <a:solidFill>
                  <a:srgbClr val="000000"/>
                </a:solidFill>
                <a:latin typeface="Arial" panose="020B0604020202020204"/>
              </a:rPr>
              <a:t> </a:t>
            </a:r>
            <a:r>
              <a:rPr lang="en-US" sz="4700" dirty="0" err="1">
                <a:solidFill>
                  <a:srgbClr val="000000"/>
                </a:solidFill>
                <a:latin typeface="Arial" panose="020B0604020202020204"/>
              </a:rPr>
              <a:t>chủ</a:t>
            </a:r>
            <a:r>
              <a:rPr lang="en-US" sz="4700" dirty="0">
                <a:solidFill>
                  <a:srgbClr val="000000"/>
                </a:solidFill>
                <a:latin typeface="Arial" panose="020B0604020202020204"/>
              </a:rPr>
              <a:t> </a:t>
            </a:r>
            <a:r>
              <a:rPr lang="en-US" sz="4700" dirty="0" err="1">
                <a:solidFill>
                  <a:srgbClr val="000000"/>
                </a:solidFill>
                <a:latin typeface="Arial" panose="020B0604020202020204"/>
              </a:rPr>
              <a:t>trương</a:t>
            </a:r>
            <a:r>
              <a:rPr lang="en-US" sz="4700" dirty="0">
                <a:solidFill>
                  <a:srgbClr val="000000"/>
                </a:solidFill>
                <a:latin typeface="Arial" panose="020B0604020202020204"/>
              </a:rPr>
              <a:t>, </a:t>
            </a:r>
            <a:r>
              <a:rPr lang="en-US" sz="4700" dirty="0" err="1">
                <a:solidFill>
                  <a:srgbClr val="000000"/>
                </a:solidFill>
                <a:latin typeface="Arial" panose="020B0604020202020204"/>
              </a:rPr>
              <a:t>quá</a:t>
            </a:r>
            <a:r>
              <a:rPr lang="en-US" sz="4700" dirty="0">
                <a:solidFill>
                  <a:srgbClr val="000000"/>
                </a:solidFill>
                <a:latin typeface="Arial" panose="020B0604020202020204"/>
              </a:rPr>
              <a:t> </a:t>
            </a:r>
            <a:r>
              <a:rPr lang="en-US" sz="4700" dirty="0" err="1">
                <a:solidFill>
                  <a:srgbClr val="000000"/>
                </a:solidFill>
                <a:latin typeface="Arial" panose="020B0604020202020204"/>
              </a:rPr>
              <a:t>trình</a:t>
            </a:r>
            <a:r>
              <a:rPr lang="en-US" sz="4700" dirty="0">
                <a:solidFill>
                  <a:srgbClr val="000000"/>
                </a:solidFill>
                <a:latin typeface="Arial" panose="020B0604020202020204"/>
              </a:rPr>
              <a:t> </a:t>
            </a:r>
            <a:r>
              <a:rPr lang="en-US" sz="4700" dirty="0" err="1">
                <a:solidFill>
                  <a:srgbClr val="000000"/>
                </a:solidFill>
                <a:latin typeface="Arial" panose="020B0604020202020204"/>
              </a:rPr>
              <a:t>chỉ</a:t>
            </a:r>
            <a:r>
              <a:rPr lang="en-US" sz="4700" dirty="0">
                <a:solidFill>
                  <a:srgbClr val="000000"/>
                </a:solidFill>
                <a:latin typeface="Arial" panose="020B0604020202020204"/>
              </a:rPr>
              <a:t> </a:t>
            </a:r>
            <a:r>
              <a:rPr lang="en-US" sz="4700" dirty="0" err="1">
                <a:solidFill>
                  <a:srgbClr val="000000"/>
                </a:solidFill>
                <a:latin typeface="Arial" panose="020B0604020202020204"/>
              </a:rPr>
              <a:t>đạo</a:t>
            </a:r>
            <a:r>
              <a:rPr lang="en-US" sz="4700" dirty="0">
                <a:solidFill>
                  <a:srgbClr val="000000"/>
                </a:solidFill>
                <a:latin typeface="Arial" panose="020B0604020202020204"/>
              </a:rPr>
              <a:t> </a:t>
            </a:r>
            <a:r>
              <a:rPr lang="en-US" sz="4700" dirty="0" err="1">
                <a:solidFill>
                  <a:srgbClr val="000000"/>
                </a:solidFill>
                <a:latin typeface="Arial" panose="020B0604020202020204"/>
              </a:rPr>
              <a:t>thực</a:t>
            </a:r>
            <a:r>
              <a:rPr lang="en-US" sz="4700" dirty="0">
                <a:solidFill>
                  <a:srgbClr val="000000"/>
                </a:solidFill>
                <a:latin typeface="Arial" panose="020B0604020202020204"/>
              </a:rPr>
              <a:t> </a:t>
            </a:r>
            <a:r>
              <a:rPr lang="en-US" sz="4700" dirty="0" err="1">
                <a:solidFill>
                  <a:srgbClr val="000000"/>
                </a:solidFill>
                <a:latin typeface="Arial" panose="020B0604020202020204"/>
              </a:rPr>
              <a:t>hiện</a:t>
            </a:r>
            <a:r>
              <a:rPr lang="en-US" sz="4700" dirty="0">
                <a:solidFill>
                  <a:srgbClr val="000000"/>
                </a:solidFill>
                <a:latin typeface="Arial" panose="020B0604020202020204"/>
              </a:rPr>
              <a:t> </a:t>
            </a:r>
            <a:r>
              <a:rPr lang="en-US" sz="4700" dirty="0" err="1">
                <a:solidFill>
                  <a:srgbClr val="000000"/>
                </a:solidFill>
                <a:latin typeface="Arial" panose="020B0604020202020204"/>
              </a:rPr>
              <a:t>giữ</a:t>
            </a:r>
            <a:r>
              <a:rPr lang="en-US" sz="4700" dirty="0">
                <a:solidFill>
                  <a:srgbClr val="000000"/>
                </a:solidFill>
                <a:latin typeface="Arial" panose="020B0604020202020204"/>
              </a:rPr>
              <a:t> </a:t>
            </a:r>
            <a:r>
              <a:rPr lang="en-US" sz="4700" dirty="0" err="1">
                <a:solidFill>
                  <a:srgbClr val="000000"/>
                </a:solidFill>
                <a:latin typeface="Arial" panose="020B0604020202020204"/>
              </a:rPr>
              <a:t>vững</a:t>
            </a:r>
            <a:r>
              <a:rPr lang="en-US" sz="4700" dirty="0">
                <a:solidFill>
                  <a:srgbClr val="000000"/>
                </a:solidFill>
                <a:latin typeface="Arial" panose="020B0604020202020204"/>
              </a:rPr>
              <a:t> </a:t>
            </a:r>
            <a:r>
              <a:rPr lang="en-US" sz="4700" dirty="0" err="1" smtClean="0">
                <a:solidFill>
                  <a:srgbClr val="000000"/>
                </a:solidFill>
                <a:latin typeface="Arial" panose="020B0604020202020204"/>
              </a:rPr>
              <a:t>Quốc</a:t>
            </a:r>
            <a:r>
              <a:rPr lang="en-US" sz="4700" dirty="0" smtClean="0">
                <a:solidFill>
                  <a:srgbClr val="000000"/>
                </a:solidFill>
                <a:latin typeface="Arial" panose="020B0604020202020204"/>
              </a:rPr>
              <a:t> </a:t>
            </a:r>
            <a:r>
              <a:rPr lang="en-US" sz="4700" dirty="0" err="1" smtClean="0">
                <a:solidFill>
                  <a:srgbClr val="000000"/>
                </a:solidFill>
                <a:latin typeface="Arial" panose="020B0604020202020204"/>
              </a:rPr>
              <a:t>Phòng</a:t>
            </a:r>
            <a:r>
              <a:rPr lang="en-US" sz="4700" dirty="0" smtClean="0">
                <a:solidFill>
                  <a:srgbClr val="000000"/>
                </a:solidFill>
                <a:latin typeface="Arial" panose="020B0604020202020204"/>
              </a:rPr>
              <a:t> An </a:t>
            </a:r>
            <a:r>
              <a:rPr lang="en-US" sz="4700" dirty="0" err="1" smtClean="0">
                <a:solidFill>
                  <a:srgbClr val="000000"/>
                </a:solidFill>
                <a:latin typeface="Arial" panose="020B0604020202020204"/>
              </a:rPr>
              <a:t>Ninh</a:t>
            </a:r>
            <a:r>
              <a:rPr lang="en-US" sz="4700" dirty="0" smtClean="0">
                <a:solidFill>
                  <a:srgbClr val="000000"/>
                </a:solidFill>
                <a:latin typeface="Arial" panose="020B0604020202020204"/>
              </a:rPr>
              <a:t> </a:t>
            </a:r>
            <a:r>
              <a:rPr lang="en-US" sz="4700" dirty="0" err="1" smtClean="0">
                <a:solidFill>
                  <a:srgbClr val="000000"/>
                </a:solidFill>
                <a:latin typeface="Arial" panose="020B0604020202020204"/>
              </a:rPr>
              <a:t>của</a:t>
            </a:r>
            <a:r>
              <a:rPr lang="en-US" sz="4700" dirty="0" smtClean="0">
                <a:solidFill>
                  <a:srgbClr val="000000"/>
                </a:solidFill>
                <a:latin typeface="Arial" panose="020B0604020202020204"/>
              </a:rPr>
              <a:t> </a:t>
            </a:r>
            <a:r>
              <a:rPr lang="en-US" sz="4700" dirty="0" err="1">
                <a:solidFill>
                  <a:srgbClr val="000000"/>
                </a:solidFill>
                <a:latin typeface="Arial" panose="020B0604020202020204"/>
              </a:rPr>
              <a:t>Đảng</a:t>
            </a:r>
            <a:r>
              <a:rPr lang="en-US" sz="4700" dirty="0">
                <a:solidFill>
                  <a:srgbClr val="000000"/>
                </a:solidFill>
                <a:latin typeface="Arial" panose="020B0604020202020204"/>
              </a:rPr>
              <a:t> </a:t>
            </a:r>
            <a:r>
              <a:rPr lang="en-US" sz="4700" dirty="0" err="1">
                <a:solidFill>
                  <a:srgbClr val="000000"/>
                </a:solidFill>
                <a:latin typeface="Arial" panose="020B0604020202020204"/>
              </a:rPr>
              <a:t>Cộng</a:t>
            </a:r>
            <a:r>
              <a:rPr lang="en-US" sz="4700" dirty="0">
                <a:solidFill>
                  <a:srgbClr val="000000"/>
                </a:solidFill>
                <a:latin typeface="Arial" panose="020B0604020202020204"/>
              </a:rPr>
              <a:t> </a:t>
            </a:r>
            <a:r>
              <a:rPr lang="en-US" sz="4700" dirty="0" err="1">
                <a:solidFill>
                  <a:srgbClr val="000000"/>
                </a:solidFill>
                <a:latin typeface="Arial" panose="020B0604020202020204"/>
              </a:rPr>
              <a:t>sản</a:t>
            </a:r>
            <a:r>
              <a:rPr lang="en-US" sz="4700" dirty="0">
                <a:solidFill>
                  <a:srgbClr val="000000"/>
                </a:solidFill>
                <a:latin typeface="Arial" panose="020B0604020202020204"/>
              </a:rPr>
              <a:t> </a:t>
            </a:r>
            <a:r>
              <a:rPr lang="en-US" sz="4700" dirty="0" err="1">
                <a:solidFill>
                  <a:srgbClr val="000000"/>
                </a:solidFill>
                <a:latin typeface="Arial" panose="020B0604020202020204"/>
              </a:rPr>
              <a:t>Việt</a:t>
            </a:r>
            <a:r>
              <a:rPr lang="en-US" sz="4700" dirty="0">
                <a:solidFill>
                  <a:srgbClr val="000000"/>
                </a:solidFill>
                <a:latin typeface="Arial" panose="020B0604020202020204"/>
              </a:rPr>
              <a:t> Nam?</a:t>
            </a:r>
          </a:p>
          <a:p>
            <a:pPr>
              <a:lnSpc>
                <a:spcPts val="7945"/>
              </a:lnSpc>
            </a:pPr>
            <a:r>
              <a:rPr lang="en-US" sz="4700" dirty="0" smtClean="0">
                <a:solidFill>
                  <a:srgbClr val="000000"/>
                </a:solidFill>
                <a:latin typeface="Arial" panose="020B0604020202020204"/>
              </a:rPr>
              <a:t>- </a:t>
            </a:r>
            <a:r>
              <a:rPr lang="en-US" sz="4700" dirty="0" err="1" smtClean="0">
                <a:solidFill>
                  <a:srgbClr val="000000"/>
                </a:solidFill>
                <a:latin typeface="Arial" panose="020B0604020202020204"/>
              </a:rPr>
              <a:t>Liên</a:t>
            </a:r>
            <a:r>
              <a:rPr lang="en-US" sz="4700" dirty="0" smtClean="0">
                <a:solidFill>
                  <a:srgbClr val="000000"/>
                </a:solidFill>
                <a:latin typeface="Arial" panose="020B0604020202020204"/>
              </a:rPr>
              <a:t> </a:t>
            </a:r>
            <a:r>
              <a:rPr lang="en-US" sz="4700" dirty="0" err="1">
                <a:solidFill>
                  <a:srgbClr val="000000"/>
                </a:solidFill>
                <a:latin typeface="Arial" panose="020B0604020202020204"/>
              </a:rPr>
              <a:t>hệ</a:t>
            </a:r>
            <a:r>
              <a:rPr lang="en-US" sz="4700" dirty="0">
                <a:solidFill>
                  <a:srgbClr val="000000"/>
                </a:solidFill>
                <a:latin typeface="Arial" panose="020B0604020202020204"/>
              </a:rPr>
              <a:t> </a:t>
            </a:r>
            <a:r>
              <a:rPr lang="en-US" sz="4700" dirty="0" err="1">
                <a:solidFill>
                  <a:srgbClr val="000000"/>
                </a:solidFill>
                <a:latin typeface="Arial" panose="020B0604020202020204"/>
              </a:rPr>
              <a:t>trách</a:t>
            </a:r>
            <a:r>
              <a:rPr lang="en-US" sz="4700" dirty="0">
                <a:solidFill>
                  <a:srgbClr val="000000"/>
                </a:solidFill>
                <a:latin typeface="Arial" panose="020B0604020202020204"/>
              </a:rPr>
              <a:t> </a:t>
            </a:r>
            <a:r>
              <a:rPr lang="en-US" sz="4700" dirty="0" err="1">
                <a:solidFill>
                  <a:srgbClr val="000000"/>
                </a:solidFill>
                <a:latin typeface="Arial" panose="020B0604020202020204"/>
              </a:rPr>
              <a:t>nhiệm</a:t>
            </a:r>
            <a:r>
              <a:rPr lang="en-US" sz="4700" dirty="0">
                <a:solidFill>
                  <a:srgbClr val="000000"/>
                </a:solidFill>
                <a:latin typeface="Arial" panose="020B0604020202020204"/>
              </a:rPr>
              <a:t> </a:t>
            </a:r>
            <a:r>
              <a:rPr lang="en-US" sz="4700" dirty="0" err="1" smtClean="0">
                <a:solidFill>
                  <a:srgbClr val="000000"/>
                </a:solidFill>
                <a:latin typeface="Arial" panose="020B0604020202020204"/>
              </a:rPr>
              <a:t>của</a:t>
            </a:r>
            <a:r>
              <a:rPr lang="en-US" sz="4700" dirty="0">
                <a:solidFill>
                  <a:srgbClr val="000000"/>
                </a:solidFill>
                <a:latin typeface="Arial" panose="020B0604020202020204"/>
              </a:rPr>
              <a:t> </a:t>
            </a:r>
            <a:r>
              <a:rPr lang="en-US" sz="4700" dirty="0" err="1" smtClean="0">
                <a:solidFill>
                  <a:srgbClr val="000000"/>
                </a:solidFill>
                <a:latin typeface="Arial" panose="020B0604020202020204"/>
              </a:rPr>
              <a:t>nhóm</a:t>
            </a:r>
            <a:r>
              <a:rPr lang="en-US" sz="4700" dirty="0" smtClean="0">
                <a:solidFill>
                  <a:srgbClr val="000000"/>
                </a:solidFill>
                <a:latin typeface="Arial" panose="020B0604020202020204"/>
              </a:rPr>
              <a:t> </a:t>
            </a:r>
            <a:r>
              <a:rPr lang="en-US" sz="4700" dirty="0" err="1">
                <a:solidFill>
                  <a:srgbClr val="000000"/>
                </a:solidFill>
                <a:latin typeface="Arial" panose="020B0604020202020204"/>
              </a:rPr>
              <a:t>sinh</a:t>
            </a:r>
            <a:r>
              <a:rPr lang="en-US" sz="4700" dirty="0">
                <a:solidFill>
                  <a:srgbClr val="000000"/>
                </a:solidFill>
                <a:latin typeface="Arial" panose="020B0604020202020204"/>
              </a:rPr>
              <a:t> </a:t>
            </a:r>
            <a:r>
              <a:rPr lang="en-US" sz="4700" dirty="0" err="1">
                <a:solidFill>
                  <a:srgbClr val="000000"/>
                </a:solidFill>
                <a:latin typeface="Arial" panose="020B0604020202020204"/>
              </a:rPr>
              <a:t>viên</a:t>
            </a:r>
            <a:endParaRPr lang="en-US" sz="4700" dirty="0">
              <a:solidFill>
                <a:srgbClr val="000000"/>
              </a:solidFill>
              <a:latin typeface="Arial" panose="020B0604020202020204"/>
            </a:endParaRPr>
          </a:p>
          <a:p>
            <a:pPr algn="ctr">
              <a:lnSpc>
                <a:spcPts val="7945"/>
              </a:lnSpc>
            </a:pPr>
            <a:endParaRPr lang="en-US" sz="4700" dirty="0">
              <a:solidFill>
                <a:srgbClr val="000000"/>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7"/>
          <a:stretch>
            <a:fillRect/>
          </a:stretch>
        </p:blipFill>
        <p:spPr>
          <a:xfrm>
            <a:off x="-15006" y="-2786574"/>
            <a:ext cx="18303005" cy="13073574"/>
          </a:xfrm>
          <a:prstGeom prst="rect">
            <a:avLst/>
          </a:prstGeom>
        </p:spPr>
      </p:pic>
      <p:pic>
        <p:nvPicPr>
          <p:cNvPr id="33" name="Picture 32"/>
          <p:cNvPicPr>
            <a:picLocks noChangeAspect="1"/>
          </p:cNvPicPr>
          <p:nvPr/>
        </p:nvPicPr>
        <p:blipFill>
          <a:blip r:embed="rId8"/>
          <a:stretch>
            <a:fillRect/>
          </a:stretch>
        </p:blipFill>
        <p:spPr>
          <a:xfrm>
            <a:off x="0" y="-2775856"/>
            <a:ext cx="18288000" cy="1306285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15004" y="-2787699"/>
            <a:ext cx="18303005" cy="13071902"/>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9270504" y="4578464"/>
            <a:ext cx="2002707" cy="1454022"/>
          </a:xfrm>
          <a:prstGeom prst="rect">
            <a:avLst/>
          </a:prstGeom>
        </p:spPr>
      </p:pic>
      <p:pic>
        <p:nvPicPr>
          <p:cNvPr id="20" name="Picture 19"/>
          <p:cNvPicPr>
            <a:picLocks noChangeAspect="1"/>
          </p:cNvPicPr>
          <p:nvPr/>
        </p:nvPicPr>
        <p:blipFill>
          <a:blip r:embed="rId11"/>
          <a:stretch>
            <a:fillRect/>
          </a:stretch>
        </p:blipFill>
        <p:spPr>
          <a:xfrm>
            <a:off x="6810957" y="7823970"/>
            <a:ext cx="2021000" cy="1444877"/>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6806355" y="4558892"/>
            <a:ext cx="2015384" cy="1454022"/>
          </a:xfrm>
          <a:prstGeom prst="rect">
            <a:avLst/>
          </a:prstGeom>
        </p:spPr>
      </p:pic>
      <p:pic>
        <p:nvPicPr>
          <p:cNvPr id="42" name="Picture 41">
            <a:hlinkClick r:id="" action="ppaction://hlinkshowjump?jump=previousslide"/>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085021" y="1947492"/>
            <a:ext cx="941834" cy="941834"/>
          </a:xfrm>
          <a:prstGeom prst="rect">
            <a:avLst/>
          </a:prstGeom>
        </p:spPr>
      </p:pic>
      <p:pic>
        <p:nvPicPr>
          <p:cNvPr id="44" name="Picture 43">
            <a:hlinkClick r:id="" action="ppaction://hlinkshowjump?jump=nextslide"/>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17085021" y="740831"/>
            <a:ext cx="941834" cy="941834"/>
          </a:xfrm>
          <a:prstGeom prst="rect">
            <a:avLst/>
          </a:prstGeom>
        </p:spPr>
      </p:pic>
      <p:pic>
        <p:nvPicPr>
          <p:cNvPr id="2" name="Picture 1"/>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a:xfrm>
            <a:off x="9187101" y="7810355"/>
            <a:ext cx="2002707" cy="1454021"/>
          </a:xfrm>
          <a:prstGeom prst="rect">
            <a:avLst/>
          </a:prstGeom>
        </p:spPr>
      </p:pic>
      <p:cxnSp>
        <p:nvCxnSpPr>
          <p:cNvPr id="6" name="Straight Connector 5"/>
          <p:cNvCxnSpPr/>
          <p:nvPr/>
        </p:nvCxnSpPr>
        <p:spPr>
          <a:xfrm>
            <a:off x="0" y="0"/>
            <a:ext cx="18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63273" y="5628719"/>
            <a:ext cx="1754282" cy="2195252"/>
          </a:xfrm>
          <a:prstGeom prst="rect">
            <a:avLst/>
          </a:prstGeom>
        </p:spPr>
      </p:pic>
      <p:grpSp>
        <p:nvGrpSpPr>
          <p:cNvPr id="16" name="Group 15"/>
          <p:cNvGrpSpPr/>
          <p:nvPr/>
        </p:nvGrpSpPr>
        <p:grpSpPr>
          <a:xfrm>
            <a:off x="11050434" y="7009568"/>
            <a:ext cx="6594912" cy="2806626"/>
            <a:chOff x="418429" y="2465042"/>
            <a:chExt cx="4396608" cy="1871084"/>
          </a:xfrm>
        </p:grpSpPr>
        <p:sp>
          <p:nvSpPr>
            <p:cNvPr id="26" name="Freeform: Shape 25"/>
            <p:cNvSpPr/>
            <p:nvPr/>
          </p:nvSpPr>
          <p:spPr>
            <a:xfrm>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11" name="Rectangle: Rounded Corners 10"/>
            <p:cNvSpPr/>
            <p:nvPr/>
          </p:nvSpPr>
          <p:spPr>
            <a:xfrm>
              <a:off x="765958" y="249201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600" dirty="0" smtClean="0">
                <a:solidFill>
                  <a:schemeClr val="tx1"/>
                </a:solidFill>
              </a:endParaRPr>
            </a:p>
            <a:p>
              <a:pPr algn="ctr">
                <a:lnSpc>
                  <a:spcPct val="150000"/>
                </a:lnSpc>
              </a:pPr>
              <a:r>
                <a:rPr lang="en-US" sz="3600" dirty="0" smtClean="0">
                  <a:solidFill>
                    <a:schemeClr val="tx1"/>
                  </a:solidFill>
                </a:rPr>
                <a:t>D.</a:t>
              </a:r>
              <a:r>
                <a:rPr lang="vi-VN" sz="3600" dirty="0" smtClean="0">
                  <a:solidFill>
                    <a:schemeClr val="tx1"/>
                  </a:solidFill>
                </a:rPr>
                <a:t> </a:t>
              </a:r>
              <a:r>
                <a:rPr lang="vi-VN" sz="3600" dirty="0">
                  <a:solidFill>
                    <a:schemeClr val="tx1"/>
                  </a:solidFill>
                </a:rPr>
                <a:t>Tạo sự ổn định và an ninh cho đất nước.</a:t>
              </a:r>
              <a:endParaRPr lang="en-US" sz="3600" dirty="0">
                <a:solidFill>
                  <a:schemeClr val="tx1"/>
                </a:solidFill>
              </a:endParaRPr>
            </a:p>
            <a:p>
              <a:pPr algn="ctr">
                <a:lnSpc>
                  <a:spcPct val="150000"/>
                </a:lnSpc>
              </a:pPr>
              <a:endParaRPr lang="en-US" sz="3600" dirty="0">
                <a:solidFill>
                  <a:schemeClr val="tx1"/>
                </a:solidFill>
                <a:latin typeface="iCiel Cadena" panose="020B0704020202020204" pitchFamily="50" charset="0"/>
                <a:ea typeface="Tahoma" panose="020B0604030504040204" pitchFamily="34" charset="0"/>
                <a:cs typeface="Tahoma" panose="020B0604030504040204" pitchFamily="34" charset="0"/>
              </a:endParaRPr>
            </a:p>
          </p:txBody>
        </p:sp>
      </p:grpSp>
      <p:grpSp>
        <p:nvGrpSpPr>
          <p:cNvPr id="17" name="Group 16"/>
          <p:cNvGrpSpPr/>
          <p:nvPr/>
        </p:nvGrpSpPr>
        <p:grpSpPr>
          <a:xfrm>
            <a:off x="620597" y="6977408"/>
            <a:ext cx="6601959" cy="2795909"/>
            <a:chOff x="413731" y="4651605"/>
            <a:chExt cx="4401306" cy="1863939"/>
          </a:xfrm>
        </p:grpSpPr>
        <p:sp>
          <p:nvSpPr>
            <p:cNvPr id="30" name="Freeform: Shape 29"/>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7" name="Rectangle: Rounded Corners 36"/>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600" dirty="0" smtClean="0">
                <a:solidFill>
                  <a:schemeClr val="tx1"/>
                </a:solidFill>
              </a:endParaRPr>
            </a:p>
            <a:p>
              <a:pPr algn="ctr">
                <a:lnSpc>
                  <a:spcPct val="150000"/>
                </a:lnSpc>
              </a:pPr>
              <a:r>
                <a:rPr lang="en-US" sz="3600" dirty="0" smtClean="0">
                  <a:solidFill>
                    <a:schemeClr val="tx1"/>
                  </a:solidFill>
                </a:rPr>
                <a:t>C.</a:t>
              </a:r>
              <a:r>
                <a:rPr lang="vi-VN" sz="3600" dirty="0" smtClean="0">
                  <a:solidFill>
                    <a:schemeClr val="tx1"/>
                  </a:solidFill>
                </a:rPr>
                <a:t> </a:t>
              </a:r>
              <a:r>
                <a:rPr lang="vi-VN" sz="3600" dirty="0">
                  <a:solidFill>
                    <a:schemeClr val="tx1"/>
                  </a:solidFill>
                </a:rPr>
                <a:t>Tăng thuế.</a:t>
              </a:r>
              <a:endParaRPr lang="en-US" sz="3600" dirty="0">
                <a:solidFill>
                  <a:schemeClr val="tx1"/>
                </a:solidFill>
              </a:endParaRPr>
            </a:p>
            <a:p>
              <a:pPr algn="ctr">
                <a:lnSpc>
                  <a:spcPct val="150000"/>
                </a:lnSpc>
              </a:pPr>
              <a:endParaRPr lang="en-US" sz="3600" dirty="0">
                <a:solidFill>
                  <a:schemeClr val="tx1"/>
                </a:solidFill>
                <a:latin typeface="iCiel Cadena" panose="020B0704020202020204" pitchFamily="50" charset="0"/>
                <a:ea typeface="Tahoma" panose="020B0604030504040204" pitchFamily="34" charset="0"/>
                <a:cs typeface="Tahoma" panose="020B0604030504040204" pitchFamily="34" charset="0"/>
              </a:endParaRPr>
            </a:p>
          </p:txBody>
        </p:sp>
      </p:grpSp>
      <p:grpSp>
        <p:nvGrpSpPr>
          <p:cNvPr id="18" name="Group 17"/>
          <p:cNvGrpSpPr/>
          <p:nvPr/>
        </p:nvGrpSpPr>
        <p:grpSpPr>
          <a:xfrm>
            <a:off x="627537" y="3670451"/>
            <a:ext cx="6615564" cy="2796581"/>
            <a:chOff x="7363195" y="2465042"/>
            <a:chExt cx="4410376" cy="1864387"/>
          </a:xfrm>
        </p:grpSpPr>
        <p:sp>
          <p:nvSpPr>
            <p:cNvPr id="58" name="Freeform: Shape 57"/>
            <p:cNvSpPr/>
            <p:nvPr/>
          </p:nvSpPr>
          <p:spPr>
            <a:xfrm flipH="1">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38" name="Rectangle: Rounded Corners 37"/>
            <p:cNvSpPr/>
            <p:nvPr/>
          </p:nvSpPr>
          <p:spPr>
            <a:xfrm>
              <a:off x="7363195" y="248532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smtClean="0">
                  <a:solidFill>
                    <a:schemeClr val="tx1"/>
                  </a:solidFill>
                </a:rPr>
                <a:t>A</a:t>
              </a:r>
              <a:r>
                <a:rPr lang="en-US" sz="3600" dirty="0" smtClean="0">
                  <a:solidFill>
                    <a:schemeClr val="tx1"/>
                  </a:solidFill>
                </a:rPr>
                <a:t>.</a:t>
              </a:r>
              <a:r>
                <a:rPr lang="vi-VN" sz="3600" dirty="0" smtClean="0">
                  <a:solidFill>
                    <a:schemeClr val="tx1"/>
                  </a:solidFill>
                </a:rPr>
                <a:t> </a:t>
              </a:r>
              <a:r>
                <a:rPr lang="vi-VN" sz="3600" dirty="0">
                  <a:solidFill>
                    <a:schemeClr val="tx1"/>
                  </a:solidFill>
                </a:rPr>
                <a:t>Phát triển văn hóa.</a:t>
              </a:r>
              <a:endParaRPr lang="en-US" sz="3600" dirty="0">
                <a:solidFill>
                  <a:schemeClr val="tx1"/>
                </a:solidFill>
              </a:endParaRPr>
            </a:p>
          </p:txBody>
        </p:sp>
      </p:grpSp>
      <p:grpSp>
        <p:nvGrpSpPr>
          <p:cNvPr id="19" name="Group 18"/>
          <p:cNvGrpSpPr/>
          <p:nvPr/>
        </p:nvGrpSpPr>
        <p:grpSpPr>
          <a:xfrm>
            <a:off x="11054355" y="3676295"/>
            <a:ext cx="6605592" cy="2795909"/>
            <a:chOff x="7386970" y="4651605"/>
            <a:chExt cx="4403728" cy="1863939"/>
          </a:xfrm>
        </p:grpSpPr>
        <p:sp>
          <p:nvSpPr>
            <p:cNvPr id="59" name="Freeform: Shape 58"/>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9" name="Rectangle: Rounded Corners 38"/>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smtClean="0">
                  <a:solidFill>
                    <a:schemeClr val="tx1"/>
                  </a:solidFill>
                </a:rPr>
                <a:t>B</a:t>
              </a:r>
              <a:r>
                <a:rPr lang="en-US" sz="3600" dirty="0" smtClean="0">
                  <a:solidFill>
                    <a:schemeClr val="tx1"/>
                  </a:solidFill>
                </a:rPr>
                <a:t>.</a:t>
              </a:r>
              <a:r>
                <a:rPr lang="vi-VN" sz="3600" dirty="0" smtClean="0">
                  <a:solidFill>
                    <a:schemeClr val="tx1"/>
                  </a:solidFill>
                </a:rPr>
                <a:t> </a:t>
              </a:r>
              <a:r>
                <a:rPr lang="vi-VN" sz="3600" dirty="0">
                  <a:solidFill>
                    <a:schemeClr val="tx1"/>
                  </a:solidFill>
                </a:rPr>
                <a:t>Tăng cường giáo dục.</a:t>
              </a:r>
              <a:endParaRPr lang="en-US" sz="3600" dirty="0">
                <a:solidFill>
                  <a:schemeClr val="tx1"/>
                </a:solidFill>
              </a:endParaRPr>
            </a:p>
          </p:txBody>
        </p:sp>
      </p:grpSp>
      <p:grpSp>
        <p:nvGrpSpPr>
          <p:cNvPr id="31" name="Group 30"/>
          <p:cNvGrpSpPr/>
          <p:nvPr/>
        </p:nvGrpSpPr>
        <p:grpSpPr>
          <a:xfrm>
            <a:off x="232730" y="238569"/>
            <a:ext cx="16691208" cy="3014100"/>
            <a:chOff x="150129" y="102542"/>
            <a:chExt cx="11127472" cy="2009400"/>
          </a:xfrm>
        </p:grpSpPr>
        <p:grpSp>
          <p:nvGrpSpPr>
            <p:cNvPr id="10" name="Group 9"/>
            <p:cNvGrpSpPr/>
            <p:nvPr/>
          </p:nvGrpSpPr>
          <p:grpSpPr>
            <a:xfrm>
              <a:off x="1107065" y="248000"/>
              <a:ext cx="10170536" cy="1863939"/>
              <a:chOff x="1107064" y="247999"/>
              <a:chExt cx="10404597" cy="1863939"/>
            </a:xfrm>
          </p:grpSpPr>
          <p:pic>
            <p:nvPicPr>
              <p:cNvPr id="3" name="Picture 2"/>
              <p:cNvPicPr>
                <a:picLocks noChangeAspect="1"/>
              </p:cNvPicPr>
              <p:nvPr/>
            </p:nvPicPr>
            <p:blipFill>
              <a:blip r:embed="rId16"/>
              <a:stretch>
                <a:fillRect/>
              </a:stretch>
            </p:blipFill>
            <p:spPr>
              <a:xfrm>
                <a:off x="1107064" y="247999"/>
                <a:ext cx="10404597" cy="1863939"/>
              </a:xfrm>
              <a:prstGeom prst="rect">
                <a:avLst/>
              </a:prstGeom>
            </p:spPr>
          </p:pic>
          <p:sp>
            <p:nvSpPr>
              <p:cNvPr id="5" name="Rectangle 4"/>
              <p:cNvSpPr/>
              <p:nvPr/>
            </p:nvSpPr>
            <p:spPr>
              <a:xfrm>
                <a:off x="1527388" y="359923"/>
                <a:ext cx="9698331"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4200" dirty="0">
                    <a:latin typeface="Arial" panose="020B0604020202020204" pitchFamily="34" charset="0"/>
                    <a:cs typeface="Arial" panose="020B0604020202020204" pitchFamily="34" charset="0"/>
                  </a:rPr>
                  <a:t>4</a:t>
                </a:r>
                <a:r>
                  <a:rPr lang="vi-VN" sz="4200" dirty="0" smtClean="0">
                    <a:latin typeface="Arial" panose="020B0604020202020204" pitchFamily="34" charset="0"/>
                    <a:cs typeface="Arial" panose="020B0604020202020204" pitchFamily="34" charset="0"/>
                  </a:rPr>
                  <a:t>.Quá </a:t>
                </a:r>
                <a:r>
                  <a:rPr lang="vi-VN" sz="4200" dirty="0">
                    <a:latin typeface="Arial" panose="020B0604020202020204" pitchFamily="34" charset="0"/>
                    <a:cs typeface="Arial" panose="020B0604020202020204" pitchFamily="34" charset="0"/>
                  </a:rPr>
                  <a:t>trình chỉ đạo thực hiện của Đảng trong việc giữ vững quốc phòng an ninh ảnh hưởng đến khía cạnh nào của đời sống xã hội?</a:t>
                </a:r>
                <a:endParaRPr lang="en-US" sz="4200" dirty="0">
                  <a:latin typeface="Arial" panose="020B0604020202020204" pitchFamily="34" charset="0"/>
                  <a:cs typeface="Arial" panose="020B0604020202020204" pitchFamily="34" charset="0"/>
                </a:endParaRPr>
              </a:p>
            </p:txBody>
          </p:sp>
        </p:grpSp>
        <p:pic>
          <p:nvPicPr>
            <p:cNvPr id="9" name="Picture 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p:cNvSpPr txBox="1"/>
            <p:nvPr/>
          </p:nvSpPr>
          <p:spPr>
            <a:xfrm>
              <a:off x="506731" y="734063"/>
              <a:ext cx="909210" cy="706967"/>
            </a:xfrm>
            <a:prstGeom prst="rect">
              <a:avLst/>
            </a:prstGeom>
            <a:noFill/>
          </p:spPr>
          <p:txBody>
            <a:bodyPr wrap="square" rtlCol="0" anchor="ctr">
              <a:spAutoFit/>
            </a:bodyPr>
            <a:lstStyle/>
            <a:p>
              <a:pPr algn="ctr"/>
              <a:r>
                <a:rPr lang="en-US" sz="6300" dirty="0">
                  <a:solidFill>
                    <a:schemeClr val="bg1"/>
                  </a:solidFill>
                  <a:latin typeface="iCiel Cadena" panose="020B0704020202020204" pitchFamily="50" charset="0"/>
                </a:rPr>
                <a:t>04</a:t>
              </a:r>
            </a:p>
          </p:txBody>
        </p:sp>
      </p:grpSp>
      <p:pic>
        <p:nvPicPr>
          <p:cNvPr id="68" name="Picture 6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70882" y="635205"/>
            <a:ext cx="1992228" cy="1992228"/>
          </a:xfrm>
          <a:prstGeom prst="rect">
            <a:avLst/>
          </a:prstGeom>
        </p:spPr>
      </p:pic>
      <p:pic>
        <p:nvPicPr>
          <p:cNvPr id="14" name="Picture 13"/>
          <p:cNvPicPr>
            <a:picLocks noChangeAspect="1"/>
          </p:cNvPicPr>
          <p:nvPr/>
        </p:nvPicPr>
        <p:blipFill>
          <a:blip r:embed="rId18"/>
          <a:stretch>
            <a:fillRect/>
          </a:stretch>
        </p:blipFill>
        <p:spPr>
          <a:xfrm>
            <a:off x="-2490166" y="635205"/>
            <a:ext cx="1993565" cy="1993565"/>
          </a:xfrm>
          <a:prstGeom prst="rect">
            <a:avLst/>
          </a:prstGeom>
        </p:spPr>
      </p:pic>
      <p:pic>
        <p:nvPicPr>
          <p:cNvPr id="7" name="AmthanhThu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861932" y="3856914"/>
            <a:ext cx="731045" cy="731045"/>
          </a:xfrm>
          <a:prstGeom prst="rect">
            <a:avLst/>
          </a:prstGeom>
        </p:spPr>
      </p:pic>
      <p:pic>
        <p:nvPicPr>
          <p:cNvPr id="22" name="nhacthang">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1831647" y="5263196"/>
            <a:ext cx="731045" cy="731045"/>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anim calcmode="lin" valueType="num">
                                      <p:cBhvr>
                                        <p:cTn id="19" dur="500" fill="hold"/>
                                        <p:tgtEl>
                                          <p:spTgt spid="15"/>
                                        </p:tgtEl>
                                        <p:attrNameLst>
                                          <p:attrName>ppt_x</p:attrName>
                                        </p:attrNameLst>
                                      </p:cBhvr>
                                      <p:tavLst>
                                        <p:tav tm="0">
                                          <p:val>
                                            <p:fltVal val="0.5"/>
                                          </p:val>
                                        </p:tav>
                                        <p:tav tm="100000">
                                          <p:val>
                                            <p:strVal val="#ppt_x"/>
                                          </p:val>
                                        </p:tav>
                                      </p:tavLst>
                                    </p:anim>
                                    <p:anim calcmode="lin" valueType="num">
                                      <p:cBhvr>
                                        <p:cTn id="20" dur="500" fill="hold"/>
                                        <p:tgtEl>
                                          <p:spTgt spid="15"/>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ppt_w</p:attrName>
                                        </p:attrNameLst>
                                      </p:cBhvr>
                                      <p:tavLst>
                                        <p:tav tm="0">
                                          <p:val>
                                            <p:fltVal val="0"/>
                                          </p:val>
                                        </p:tav>
                                        <p:tav tm="100000">
                                          <p:val>
                                            <p:strVal val="#ppt_w"/>
                                          </p:val>
                                        </p:tav>
                                      </p:tavLst>
                                    </p:anim>
                                    <p:anim calcmode="lin" valueType="num">
                                      <p:cBhvr>
                                        <p:cTn id="53" dur="500" fill="hold"/>
                                        <p:tgtEl>
                                          <p:spTgt spid="2"/>
                                        </p:tgtEl>
                                        <p:attrNameLst>
                                          <p:attrName>ppt_h</p:attrName>
                                        </p:attrNameLst>
                                      </p:cBhvr>
                                      <p:tavLst>
                                        <p:tav tm="0">
                                          <p:val>
                                            <p:fltVal val="0"/>
                                          </p:val>
                                        </p:tav>
                                        <p:tav tm="100000">
                                          <p:val>
                                            <p:strVal val="#ppt_h"/>
                                          </p:val>
                                        </p:tav>
                                      </p:tavLst>
                                    </p:anim>
                                    <p:animEffect transition="in" filter="fade">
                                      <p:cBhvr>
                                        <p:cTn id="54" dur="500"/>
                                        <p:tgtEl>
                                          <p:spTgt spid="2"/>
                                        </p:tgtEl>
                                      </p:cBhvr>
                                    </p:animEffect>
                                    <p:anim calcmode="lin" valueType="num">
                                      <p:cBhvr>
                                        <p:cTn id="55" dur="500" fill="hold"/>
                                        <p:tgtEl>
                                          <p:spTgt spid="2"/>
                                        </p:tgtEl>
                                        <p:attrNameLst>
                                          <p:attrName>ppt_x</p:attrName>
                                        </p:attrNameLst>
                                      </p:cBhvr>
                                      <p:tavLst>
                                        <p:tav tm="0">
                                          <p:val>
                                            <p:fltVal val="0.5"/>
                                          </p:val>
                                        </p:tav>
                                        <p:tav tm="100000">
                                          <p:val>
                                            <p:strVal val="#ppt_x"/>
                                          </p:val>
                                        </p:tav>
                                      </p:tavLst>
                                    </p:anim>
                                    <p:anim calcmode="lin" valueType="num">
                                      <p:cBhvr>
                                        <p:cTn id="56" dur="500" fill="hold"/>
                                        <p:tgtEl>
                                          <p:spTgt spid="2"/>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6"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6"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6"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6"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6"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6"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4"/>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4"/>
                                        </p:tgtEl>
                                      </p:cBhvr>
                                    </p:animEffect>
                                    <p:animScale>
                                      <p:cBhvr>
                                        <p:cTn id="341" dur="250" autoRev="1" fill="hold"/>
                                        <p:tgtEl>
                                          <p:spTgt spid="44"/>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4"/>
                  </p:tgtEl>
                </p:cond>
              </p:nextCondLst>
            </p:seq>
            <p:seq concurrent="1" nextAc="seek">
              <p:cTn id="342" restart="whenNotActive" fill="hold" evtFilter="cancelBubble" nodeType="interactiveSeq">
                <p:stCondLst>
                  <p:cond evt="onClick" delay="0">
                    <p:tgtEl>
                      <p:spTgt spid="42"/>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2"/>
                                        </p:tgtEl>
                                      </p:cBhvr>
                                    </p:animEffect>
                                    <p:animScale>
                                      <p:cBhvr>
                                        <p:cTn id="347" dur="250" autoRev="1" fill="hold"/>
                                        <p:tgtEl>
                                          <p:spTgt spid="42"/>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354" y="0"/>
            <a:ext cx="18303005" cy="13071902"/>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42050" y="1351125"/>
            <a:ext cx="5780598" cy="7953137"/>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4433" y="6141156"/>
            <a:ext cx="2092631" cy="1434306"/>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0036" y="7244024"/>
            <a:ext cx="2941211" cy="881090"/>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28865" y="6141156"/>
            <a:ext cx="2092631" cy="1434306"/>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44468" y="7244024"/>
            <a:ext cx="2941211" cy="881090"/>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93556" y="7591475"/>
            <a:ext cx="2092631" cy="1434306"/>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09159" y="8694342"/>
            <a:ext cx="2941211" cy="88109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04724" y="8873510"/>
            <a:ext cx="1143924" cy="1149504"/>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3581" y="7553262"/>
            <a:ext cx="2092631" cy="1434306"/>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29184" y="8656130"/>
            <a:ext cx="2941211" cy="881090"/>
          </a:xfrm>
          <a:prstGeom prst="rect">
            <a:avLst/>
          </a:prstGeom>
        </p:spPr>
      </p:pic>
      <p:pic>
        <p:nvPicPr>
          <p:cNvPr id="10" name="Picture 9"/>
          <p:cNvPicPr>
            <a:picLocks noChangeAspect="1"/>
          </p:cNvPicPr>
          <p:nvPr/>
        </p:nvPicPr>
        <p:blipFill>
          <a:blip r:embed="rId8"/>
          <a:stretch>
            <a:fillRect/>
          </a:stretch>
        </p:blipFill>
        <p:spPr>
          <a:xfrm>
            <a:off x="0" y="10277861"/>
            <a:ext cx="18288000" cy="9140"/>
          </a:xfrm>
          <a:prstGeom prst="rect">
            <a:avLst/>
          </a:prstGeom>
        </p:spPr>
      </p:pic>
      <p:sp>
        <p:nvSpPr>
          <p:cNvPr id="4" name="TextBox 3"/>
          <p:cNvSpPr txBox="1"/>
          <p:nvPr/>
        </p:nvSpPr>
        <p:spPr>
          <a:xfrm flipH="1">
            <a:off x="7699585" y="2069807"/>
            <a:ext cx="9610401" cy="1938020"/>
          </a:xfrm>
          <a:prstGeom prst="rect">
            <a:avLst/>
          </a:prstGeom>
          <a:noFill/>
        </p:spPr>
        <p:txBody>
          <a:bodyPr wrap="square" rtlCol="0">
            <a:spAutoFit/>
          </a:bodyPr>
          <a:lstStyle/>
          <a:p>
            <a:r>
              <a:rPr lang="en-US" sz="12000" dirty="0" smtClean="0">
                <a:ln w="38100">
                  <a:solidFill>
                    <a:srgbClr val="5AAD2A"/>
                  </a:solidFill>
                </a:ln>
                <a:solidFill>
                  <a:srgbClr val="FFAD12"/>
                </a:solidFill>
                <a:effectLst>
                  <a:outerShdw blurRad="38100" dist="38100" dir="2700000" algn="tl">
                    <a:srgbClr val="000000">
                      <a:alpha val="43137"/>
                    </a:srgbClr>
                  </a:outerShdw>
                </a:effectLst>
                <a:latin typeface="Fredoka One" panose="020B0704020202020204" pitchFamily="2" charset="0"/>
              </a:rPr>
              <a:t>Thank you</a:t>
            </a:r>
            <a:endParaRPr lang="en-US" sz="12000" dirty="0">
              <a:ln w="38100">
                <a:solidFill>
                  <a:srgbClr val="5AAD2A"/>
                </a:solidFill>
              </a:ln>
              <a:solidFill>
                <a:srgbClr val="FFAD12"/>
              </a:solidFill>
              <a:effectLst>
                <a:outerShdw blurRad="38100" dist="38100" dir="2700000" algn="tl">
                  <a:srgbClr val="000000">
                    <a:alpha val="43137"/>
                  </a:srgbClr>
                </a:outerShdw>
              </a:effectLst>
              <a:latin typeface="Fredoka One" panose="020B0704020202020204"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500"/>
                            </p:stCondLst>
                            <p:childTnLst>
                              <p:par>
                                <p:cTn id="15" presetID="32" presetClass="emph" presetSubtype="0" repeatCount="indefinite" fill="hold" nodeType="afterEffect">
                                  <p:stCondLst>
                                    <p:cond delay="0"/>
                                  </p:stCondLst>
                                  <p:childTnLst>
                                    <p:animRot by="120000">
                                      <p:cBhvr>
                                        <p:cTn id="16" dur="200" fill="hold">
                                          <p:stCondLst>
                                            <p:cond delay="0"/>
                                          </p:stCondLst>
                                        </p:cTn>
                                        <p:tgtEl>
                                          <p:spTgt spid="15"/>
                                        </p:tgtEl>
                                        <p:attrNameLst>
                                          <p:attrName>r</p:attrName>
                                        </p:attrNameLst>
                                      </p:cBhvr>
                                    </p:animRot>
                                    <p:animRot by="-240000">
                                      <p:cBhvr>
                                        <p:cTn id="17" dur="400" fill="hold">
                                          <p:stCondLst>
                                            <p:cond delay="400"/>
                                          </p:stCondLst>
                                        </p:cTn>
                                        <p:tgtEl>
                                          <p:spTgt spid="15"/>
                                        </p:tgtEl>
                                        <p:attrNameLst>
                                          <p:attrName>r</p:attrName>
                                        </p:attrNameLst>
                                      </p:cBhvr>
                                    </p:animRot>
                                    <p:animRot by="240000">
                                      <p:cBhvr>
                                        <p:cTn id="18" dur="400" fill="hold">
                                          <p:stCondLst>
                                            <p:cond delay="800"/>
                                          </p:stCondLst>
                                        </p:cTn>
                                        <p:tgtEl>
                                          <p:spTgt spid="15"/>
                                        </p:tgtEl>
                                        <p:attrNameLst>
                                          <p:attrName>r</p:attrName>
                                        </p:attrNameLst>
                                      </p:cBhvr>
                                    </p:animRot>
                                    <p:animRot by="-240000">
                                      <p:cBhvr>
                                        <p:cTn id="19" dur="400" fill="hold">
                                          <p:stCondLst>
                                            <p:cond delay="1200"/>
                                          </p:stCondLst>
                                        </p:cTn>
                                        <p:tgtEl>
                                          <p:spTgt spid="15"/>
                                        </p:tgtEl>
                                        <p:attrNameLst>
                                          <p:attrName>r</p:attrName>
                                        </p:attrNameLst>
                                      </p:cBhvr>
                                    </p:animRot>
                                    <p:animRot by="120000">
                                      <p:cBhvr>
                                        <p:cTn id="20" dur="400" fill="hold">
                                          <p:stCondLst>
                                            <p:cond delay="1600"/>
                                          </p:stCondLst>
                                        </p:cTn>
                                        <p:tgtEl>
                                          <p:spTgt spid="15"/>
                                        </p:tgtEl>
                                        <p:attrNameLst>
                                          <p:attrName>r</p:attrName>
                                        </p:attrNameLst>
                                      </p:cBhvr>
                                    </p:animRot>
                                  </p:childTnLst>
                                </p:cTn>
                              </p:par>
                              <p:par>
                                <p:cTn id="21" presetID="32" presetClass="emph" presetSubtype="0" repeatCount="indefinite" fill="hold" nodeType="withEffect">
                                  <p:stCondLst>
                                    <p:cond delay="0"/>
                                  </p:stCondLst>
                                  <p:childTnLst>
                                    <p:animRot by="120000">
                                      <p:cBhvr>
                                        <p:cTn id="22" dur="200" fill="hold">
                                          <p:stCondLst>
                                            <p:cond delay="0"/>
                                          </p:stCondLst>
                                        </p:cTn>
                                        <p:tgtEl>
                                          <p:spTgt spid="27"/>
                                        </p:tgtEl>
                                        <p:attrNameLst>
                                          <p:attrName>r</p:attrName>
                                        </p:attrNameLst>
                                      </p:cBhvr>
                                    </p:animRot>
                                    <p:animRot by="-240000">
                                      <p:cBhvr>
                                        <p:cTn id="23" dur="400" fill="hold">
                                          <p:stCondLst>
                                            <p:cond delay="400"/>
                                          </p:stCondLst>
                                        </p:cTn>
                                        <p:tgtEl>
                                          <p:spTgt spid="27"/>
                                        </p:tgtEl>
                                        <p:attrNameLst>
                                          <p:attrName>r</p:attrName>
                                        </p:attrNameLst>
                                      </p:cBhvr>
                                    </p:animRot>
                                    <p:animRot by="240000">
                                      <p:cBhvr>
                                        <p:cTn id="24" dur="400" fill="hold">
                                          <p:stCondLst>
                                            <p:cond delay="800"/>
                                          </p:stCondLst>
                                        </p:cTn>
                                        <p:tgtEl>
                                          <p:spTgt spid="27"/>
                                        </p:tgtEl>
                                        <p:attrNameLst>
                                          <p:attrName>r</p:attrName>
                                        </p:attrNameLst>
                                      </p:cBhvr>
                                    </p:animRot>
                                    <p:animRot by="-240000">
                                      <p:cBhvr>
                                        <p:cTn id="25" dur="400" fill="hold">
                                          <p:stCondLst>
                                            <p:cond delay="1200"/>
                                          </p:stCondLst>
                                        </p:cTn>
                                        <p:tgtEl>
                                          <p:spTgt spid="27"/>
                                        </p:tgtEl>
                                        <p:attrNameLst>
                                          <p:attrName>r</p:attrName>
                                        </p:attrNameLst>
                                      </p:cBhvr>
                                    </p:animRot>
                                    <p:animRot by="120000">
                                      <p:cBhvr>
                                        <p:cTn id="26" dur="400" fill="hold">
                                          <p:stCondLst>
                                            <p:cond delay="1600"/>
                                          </p:stCondLst>
                                        </p:cTn>
                                        <p:tgtEl>
                                          <p:spTgt spid="27"/>
                                        </p:tgtEl>
                                        <p:attrNameLst>
                                          <p:attrName>r</p:attrName>
                                        </p:attrNameLst>
                                      </p:cBhvr>
                                    </p:animRot>
                                  </p:childTnLst>
                                </p:cTn>
                              </p:par>
                              <p:par>
                                <p:cTn id="27" presetID="32" presetClass="emph" presetSubtype="0" repeatCount="indefinite" fill="hold" nodeType="withEffect">
                                  <p:stCondLst>
                                    <p:cond delay="0"/>
                                  </p:stCondLst>
                                  <p:childTnLst>
                                    <p:animRot by="120000">
                                      <p:cBhvr>
                                        <p:cTn id="28" dur="200" fill="hold">
                                          <p:stCondLst>
                                            <p:cond delay="0"/>
                                          </p:stCondLst>
                                        </p:cTn>
                                        <p:tgtEl>
                                          <p:spTgt spid="30"/>
                                        </p:tgtEl>
                                        <p:attrNameLst>
                                          <p:attrName>r</p:attrName>
                                        </p:attrNameLst>
                                      </p:cBhvr>
                                    </p:animRot>
                                    <p:animRot by="-240000">
                                      <p:cBhvr>
                                        <p:cTn id="29" dur="400" fill="hold">
                                          <p:stCondLst>
                                            <p:cond delay="400"/>
                                          </p:stCondLst>
                                        </p:cTn>
                                        <p:tgtEl>
                                          <p:spTgt spid="30"/>
                                        </p:tgtEl>
                                        <p:attrNameLst>
                                          <p:attrName>r</p:attrName>
                                        </p:attrNameLst>
                                      </p:cBhvr>
                                    </p:animRot>
                                    <p:animRot by="240000">
                                      <p:cBhvr>
                                        <p:cTn id="30" dur="400" fill="hold">
                                          <p:stCondLst>
                                            <p:cond delay="800"/>
                                          </p:stCondLst>
                                        </p:cTn>
                                        <p:tgtEl>
                                          <p:spTgt spid="30"/>
                                        </p:tgtEl>
                                        <p:attrNameLst>
                                          <p:attrName>r</p:attrName>
                                        </p:attrNameLst>
                                      </p:cBhvr>
                                    </p:animRot>
                                    <p:animRot by="-240000">
                                      <p:cBhvr>
                                        <p:cTn id="31" dur="400" fill="hold">
                                          <p:stCondLst>
                                            <p:cond delay="1200"/>
                                          </p:stCondLst>
                                        </p:cTn>
                                        <p:tgtEl>
                                          <p:spTgt spid="30"/>
                                        </p:tgtEl>
                                        <p:attrNameLst>
                                          <p:attrName>r</p:attrName>
                                        </p:attrNameLst>
                                      </p:cBhvr>
                                    </p:animRot>
                                    <p:animRot by="120000">
                                      <p:cBhvr>
                                        <p:cTn id="32" dur="400" fill="hold">
                                          <p:stCondLst>
                                            <p:cond delay="1600"/>
                                          </p:stCondLst>
                                        </p:cTn>
                                        <p:tgtEl>
                                          <p:spTgt spid="30"/>
                                        </p:tgtEl>
                                        <p:attrNameLst>
                                          <p:attrName>r</p:attrName>
                                        </p:attrNameLst>
                                      </p:cBhvr>
                                    </p:animRot>
                                  </p:childTnLst>
                                </p:cTn>
                              </p:par>
                              <p:par>
                                <p:cTn id="33" presetID="32" presetClass="emph" presetSubtype="0" repeatCount="indefinite" fill="hold" nodeType="withEffect">
                                  <p:stCondLst>
                                    <p:cond delay="0"/>
                                  </p:stCondLst>
                                  <p:childTnLst>
                                    <p:animRot by="120000">
                                      <p:cBhvr>
                                        <p:cTn id="34" dur="200" fill="hold">
                                          <p:stCondLst>
                                            <p:cond delay="0"/>
                                          </p:stCondLst>
                                        </p:cTn>
                                        <p:tgtEl>
                                          <p:spTgt spid="33"/>
                                        </p:tgtEl>
                                        <p:attrNameLst>
                                          <p:attrName>r</p:attrName>
                                        </p:attrNameLst>
                                      </p:cBhvr>
                                    </p:animRot>
                                    <p:animRot by="-240000">
                                      <p:cBhvr>
                                        <p:cTn id="35" dur="400" fill="hold">
                                          <p:stCondLst>
                                            <p:cond delay="400"/>
                                          </p:stCondLst>
                                        </p:cTn>
                                        <p:tgtEl>
                                          <p:spTgt spid="33"/>
                                        </p:tgtEl>
                                        <p:attrNameLst>
                                          <p:attrName>r</p:attrName>
                                        </p:attrNameLst>
                                      </p:cBhvr>
                                    </p:animRot>
                                    <p:animRot by="240000">
                                      <p:cBhvr>
                                        <p:cTn id="36" dur="400" fill="hold">
                                          <p:stCondLst>
                                            <p:cond delay="800"/>
                                          </p:stCondLst>
                                        </p:cTn>
                                        <p:tgtEl>
                                          <p:spTgt spid="33"/>
                                        </p:tgtEl>
                                        <p:attrNameLst>
                                          <p:attrName>r</p:attrName>
                                        </p:attrNameLst>
                                      </p:cBhvr>
                                    </p:animRot>
                                    <p:animRot by="-240000">
                                      <p:cBhvr>
                                        <p:cTn id="37" dur="400" fill="hold">
                                          <p:stCondLst>
                                            <p:cond delay="1200"/>
                                          </p:stCondLst>
                                        </p:cTn>
                                        <p:tgtEl>
                                          <p:spTgt spid="33"/>
                                        </p:tgtEl>
                                        <p:attrNameLst>
                                          <p:attrName>r</p:attrName>
                                        </p:attrNameLst>
                                      </p:cBhvr>
                                    </p:animRot>
                                    <p:animRot by="120000">
                                      <p:cBhvr>
                                        <p:cTn id="38" dur="400" fill="hold">
                                          <p:stCondLst>
                                            <p:cond delay="160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16"/>
                    </p:tgtEl>
                  </p:cond>
                </p:stCondLst>
                <p:endSync evt="end" delay="0">
                  <p:rtn val="all"/>
                </p:endSync>
                <p:childTnLst>
                  <p:par>
                    <p:cTn id="40" fill="hold">
                      <p:stCondLst>
                        <p:cond delay="0"/>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16"/>
                                        </p:tgtEl>
                                      </p:cBhvr>
                                    </p:animEffect>
                                    <p:animScale>
                                      <p:cBhvr>
                                        <p:cTn id="44" dur="250" autoRev="1" fill="hold"/>
                                        <p:tgtEl>
                                          <p:spTgt spid="16"/>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nodeType="clickEffect">
                                  <p:stCondLst>
                                    <p:cond delay="0"/>
                                  </p:stCondLst>
                                  <p:childTnLst>
                                    <p:animEffect transition="out" filter="fade">
                                      <p:cBhvr>
                                        <p:cTn id="48" dur="500" tmFilter="0, 0; .2, .5; .8, .5; 1, 0"/>
                                        <p:tgtEl>
                                          <p:spTgt spid="16"/>
                                        </p:tgtEl>
                                      </p:cBhvr>
                                    </p:animEffect>
                                    <p:animScale>
                                      <p:cBhvr>
                                        <p:cTn id="49" dur="250" autoRev="1" fill="hold"/>
                                        <p:tgtEl>
                                          <p:spTgt spid="16"/>
                                        </p:tgtEl>
                                      </p:cBhvr>
                                      <p:by x="105000" y="105000"/>
                                    </p:animScale>
                                  </p:childTnLst>
                                </p:cTn>
                              </p:par>
                            </p:childTnLst>
                          </p:cTn>
                        </p:par>
                      </p:childTnLst>
                    </p:cTn>
                  </p:par>
                </p:childTnLst>
              </p:cTn>
              <p:nextCondLst>
                <p:cond evt="onClick" delay="0">
                  <p:tgtEl>
                    <p:spTgt spid="1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3" name="Group 3"/>
          <p:cNvGrpSpPr/>
          <p:nvPr/>
        </p:nvGrpSpPr>
        <p:grpSpPr>
          <a:xfrm>
            <a:off x="4812041" y="834274"/>
            <a:ext cx="8807531" cy="1486451"/>
            <a:chOff x="0" y="0"/>
            <a:chExt cx="3160986" cy="533481"/>
          </a:xfrm>
        </p:grpSpPr>
        <p:sp>
          <p:nvSpPr>
            <p:cNvPr id="4" name="Freeform 4"/>
            <p:cNvSpPr/>
            <p:nvPr/>
          </p:nvSpPr>
          <p:spPr>
            <a:xfrm>
              <a:off x="0" y="0"/>
              <a:ext cx="3160986" cy="533481"/>
            </a:xfrm>
            <a:custGeom>
              <a:avLst/>
              <a:gdLst/>
              <a:ahLst/>
              <a:cxnLst/>
              <a:rect l="l" t="t" r="r" b="b"/>
              <a:pathLst>
                <a:path w="3160986" h="533481">
                  <a:moveTo>
                    <a:pt x="0" y="0"/>
                  </a:moveTo>
                  <a:lnTo>
                    <a:pt x="3160986" y="0"/>
                  </a:lnTo>
                  <a:lnTo>
                    <a:pt x="3160986" y="533481"/>
                  </a:lnTo>
                  <a:lnTo>
                    <a:pt x="0" y="533481"/>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6" name="TextBox 6"/>
          <p:cNvSpPr txBox="1"/>
          <p:nvPr/>
        </p:nvSpPr>
        <p:spPr>
          <a:xfrm>
            <a:off x="5753504" y="1474689"/>
            <a:ext cx="7420142" cy="620811"/>
          </a:xfrm>
          <a:prstGeom prst="rect">
            <a:avLst/>
          </a:prstGeom>
        </p:spPr>
        <p:txBody>
          <a:bodyPr lIns="0" tIns="0" rIns="0" bIns="0" rtlCol="0" anchor="t">
            <a:spAutoFit/>
          </a:bodyPr>
          <a:lstStyle/>
          <a:p>
            <a:pPr algn="ctr">
              <a:lnSpc>
                <a:spcPts val="4260"/>
              </a:lnSpc>
            </a:pPr>
            <a:r>
              <a:rPr lang="en-US" sz="7100" b="1" dirty="0" err="1">
                <a:solidFill>
                  <a:srgbClr val="090000"/>
                </a:solidFill>
                <a:latin typeface="Arial" panose="020B0604020202020204"/>
              </a:rPr>
              <a:t>Nội</a:t>
            </a:r>
            <a:r>
              <a:rPr lang="en-US" sz="7100" b="1" dirty="0">
                <a:solidFill>
                  <a:srgbClr val="090000"/>
                </a:solidFill>
                <a:latin typeface="Arial" panose="020B0604020202020204"/>
              </a:rPr>
              <a:t> dung</a:t>
            </a:r>
          </a:p>
        </p:txBody>
      </p:sp>
      <p:sp>
        <p:nvSpPr>
          <p:cNvPr id="9" name="Freeform 9"/>
          <p:cNvSpPr/>
          <p:nvPr/>
        </p:nvSpPr>
        <p:spPr>
          <a:xfrm>
            <a:off x="15690572" y="2382737"/>
            <a:ext cx="526428" cy="605722"/>
          </a:xfrm>
          <a:custGeom>
            <a:avLst/>
            <a:gdLst/>
            <a:ahLst/>
            <a:cxnLst/>
            <a:rect l="l" t="t" r="r" b="b"/>
            <a:pathLst>
              <a:path w="526428" h="605722">
                <a:moveTo>
                  <a:pt x="0" y="0"/>
                </a:moveTo>
                <a:lnTo>
                  <a:pt x="526427" y="0"/>
                </a:lnTo>
                <a:lnTo>
                  <a:pt x="526427" y="605722"/>
                </a:lnTo>
                <a:lnTo>
                  <a:pt x="0" y="60572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678667" y="2532653"/>
            <a:ext cx="724015" cy="833071"/>
          </a:xfrm>
          <a:custGeom>
            <a:avLst/>
            <a:gdLst/>
            <a:ahLst/>
            <a:cxnLst/>
            <a:rect l="l" t="t" r="r" b="b"/>
            <a:pathLst>
              <a:path w="724015" h="833071">
                <a:moveTo>
                  <a:pt x="0" y="0"/>
                </a:moveTo>
                <a:lnTo>
                  <a:pt x="724014" y="0"/>
                </a:lnTo>
                <a:lnTo>
                  <a:pt x="724014" y="833072"/>
                </a:lnTo>
                <a:lnTo>
                  <a:pt x="0" y="83307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14935294" y="783029"/>
            <a:ext cx="1314880" cy="1421491"/>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144712" y="8758590"/>
            <a:ext cx="1257969" cy="1278749"/>
          </a:xfrm>
          <a:custGeom>
            <a:avLst/>
            <a:gdLst/>
            <a:ahLst/>
            <a:cxnLst/>
            <a:rect l="l" t="t" r="r" b="b"/>
            <a:pathLst>
              <a:path w="1257969" h="1278749">
                <a:moveTo>
                  <a:pt x="0" y="0"/>
                </a:moveTo>
                <a:lnTo>
                  <a:pt x="1257969" y="0"/>
                </a:lnTo>
                <a:lnTo>
                  <a:pt x="1257969" y="1278748"/>
                </a:lnTo>
                <a:lnTo>
                  <a:pt x="0" y="127874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13" name="Group 13"/>
          <p:cNvGrpSpPr/>
          <p:nvPr/>
        </p:nvGrpSpPr>
        <p:grpSpPr>
          <a:xfrm>
            <a:off x="1445386" y="3456572"/>
            <a:ext cx="7603369" cy="2405430"/>
            <a:chOff x="28470" y="92402"/>
            <a:chExt cx="10137826" cy="3207241"/>
          </a:xfrm>
        </p:grpSpPr>
        <p:sp>
          <p:nvSpPr>
            <p:cNvPr id="14" name="Freeform 14"/>
            <p:cNvSpPr/>
            <p:nvPr/>
          </p:nvSpPr>
          <p:spPr>
            <a:xfrm rot="62852">
              <a:off x="28470" y="92402"/>
              <a:ext cx="10137826" cy="3207241"/>
            </a:xfrm>
            <a:custGeom>
              <a:avLst/>
              <a:gdLst/>
              <a:ahLst/>
              <a:cxnLst/>
              <a:rect l="l" t="t" r="r" b="b"/>
              <a:pathLst>
                <a:path w="10137826" h="3207240">
                  <a:moveTo>
                    <a:pt x="0" y="0"/>
                  </a:moveTo>
                  <a:lnTo>
                    <a:pt x="10137826" y="0"/>
                  </a:lnTo>
                  <a:lnTo>
                    <a:pt x="10137826" y="3207239"/>
                  </a:lnTo>
                  <a:lnTo>
                    <a:pt x="0" y="320723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5" name="TextBox 15"/>
            <p:cNvSpPr txBox="1"/>
            <p:nvPr/>
          </p:nvSpPr>
          <p:spPr>
            <a:xfrm>
              <a:off x="963361" y="629697"/>
              <a:ext cx="8270442" cy="2564806"/>
            </a:xfrm>
            <a:prstGeom prst="rect">
              <a:avLst/>
            </a:prstGeom>
          </p:spPr>
          <p:txBody>
            <a:bodyPr lIns="0" tIns="0" rIns="0" bIns="0" rtlCol="0" anchor="t">
              <a:spAutoFit/>
            </a:bodyPr>
            <a:lstStyle/>
            <a:p>
              <a:pPr algn="ctr">
                <a:lnSpc>
                  <a:spcPts val="5040"/>
                </a:lnSpc>
              </a:pPr>
              <a:r>
                <a:rPr lang="en-US" sz="3600" dirty="0">
                  <a:solidFill>
                    <a:srgbClr val="090000"/>
                  </a:solidFill>
                  <a:latin typeface="Arial" panose="020B0604020202020204"/>
                </a:rPr>
                <a:t>01.Tầm </a:t>
              </a:r>
              <a:r>
                <a:rPr lang="en-US" sz="3600" dirty="0" err="1">
                  <a:solidFill>
                    <a:srgbClr val="090000"/>
                  </a:solidFill>
                  <a:latin typeface="Arial" panose="020B0604020202020204"/>
                </a:rPr>
                <a:t>quan</a:t>
              </a:r>
              <a:r>
                <a:rPr lang="en-US" sz="3600" dirty="0">
                  <a:solidFill>
                    <a:srgbClr val="090000"/>
                  </a:solidFill>
                  <a:latin typeface="Arial" panose="020B0604020202020204"/>
                </a:rPr>
                <a:t> </a:t>
              </a:r>
              <a:r>
                <a:rPr lang="en-US" sz="3600" dirty="0" err="1">
                  <a:solidFill>
                    <a:srgbClr val="090000"/>
                  </a:solidFill>
                  <a:latin typeface="Arial" panose="020B0604020202020204"/>
                </a:rPr>
                <a:t>trọng</a:t>
              </a:r>
              <a:r>
                <a:rPr lang="en-US" sz="3600" dirty="0">
                  <a:solidFill>
                    <a:srgbClr val="090000"/>
                  </a:solidFill>
                  <a:latin typeface="Arial" panose="020B0604020202020204"/>
                </a:rPr>
                <a:t> </a:t>
              </a:r>
              <a:endParaRPr lang="en-US" sz="3600" dirty="0" smtClean="0">
                <a:solidFill>
                  <a:srgbClr val="090000"/>
                </a:solidFill>
                <a:latin typeface="Arial" panose="020B0604020202020204"/>
              </a:endParaRPr>
            </a:p>
            <a:p>
              <a:pPr algn="ctr">
                <a:lnSpc>
                  <a:spcPts val="5040"/>
                </a:lnSpc>
              </a:pPr>
              <a:r>
                <a:rPr lang="en-US" sz="3600" dirty="0" err="1" smtClean="0">
                  <a:solidFill>
                    <a:srgbClr val="090000"/>
                  </a:solidFill>
                  <a:latin typeface="Arial" panose="020B0604020202020204"/>
                </a:rPr>
                <a:t>của</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endParaRPr lang="en-US" sz="3600" dirty="0">
                <a:solidFill>
                  <a:srgbClr val="090000"/>
                </a:solidFill>
                <a:latin typeface="Arial" panose="020B0604020202020204"/>
              </a:endParaRPr>
            </a:p>
            <a:p>
              <a:pPr algn="ctr">
                <a:lnSpc>
                  <a:spcPts val="5040"/>
                </a:lnSpc>
                <a:spcBef>
                  <a:spcPct val="0"/>
                </a:spcBef>
              </a:pPr>
              <a:endParaRPr lang="en-US" sz="3600" dirty="0">
                <a:solidFill>
                  <a:srgbClr val="090000"/>
                </a:solidFill>
                <a:latin typeface="Arial" panose="020B0604020202020204"/>
              </a:endParaRPr>
            </a:p>
          </p:txBody>
        </p:sp>
      </p:grpSp>
      <p:grpSp>
        <p:nvGrpSpPr>
          <p:cNvPr id="16" name="Group 16"/>
          <p:cNvGrpSpPr/>
          <p:nvPr/>
        </p:nvGrpSpPr>
        <p:grpSpPr>
          <a:xfrm>
            <a:off x="9684885" y="3437457"/>
            <a:ext cx="7869374" cy="2405430"/>
            <a:chOff x="261206" y="164487"/>
            <a:chExt cx="10137826" cy="3207240"/>
          </a:xfrm>
        </p:grpSpPr>
        <p:sp>
          <p:nvSpPr>
            <p:cNvPr id="17" name="Freeform 17"/>
            <p:cNvSpPr/>
            <p:nvPr/>
          </p:nvSpPr>
          <p:spPr>
            <a:xfrm rot="62852">
              <a:off x="261206" y="164487"/>
              <a:ext cx="10137826" cy="3207240"/>
            </a:xfrm>
            <a:custGeom>
              <a:avLst/>
              <a:gdLst/>
              <a:ahLst/>
              <a:cxnLst/>
              <a:rect l="l" t="t" r="r" b="b"/>
              <a:pathLst>
                <a:path w="10137826" h="3207240">
                  <a:moveTo>
                    <a:pt x="0" y="0"/>
                  </a:moveTo>
                  <a:lnTo>
                    <a:pt x="10137826" y="0"/>
                  </a:lnTo>
                  <a:lnTo>
                    <a:pt x="10137826" y="3207239"/>
                  </a:lnTo>
                  <a:lnTo>
                    <a:pt x="0" y="320723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8" name="TextBox 18"/>
            <p:cNvSpPr txBox="1"/>
            <p:nvPr/>
          </p:nvSpPr>
          <p:spPr>
            <a:xfrm>
              <a:off x="532709" y="605763"/>
              <a:ext cx="9129346" cy="2564807"/>
            </a:xfrm>
            <a:prstGeom prst="rect">
              <a:avLst/>
            </a:prstGeom>
          </p:spPr>
          <p:txBody>
            <a:bodyPr wrap="square" lIns="0" tIns="0" rIns="0" bIns="0" rtlCol="0" anchor="t">
              <a:spAutoFit/>
            </a:bodyPr>
            <a:lstStyle/>
            <a:p>
              <a:pPr algn="ctr">
                <a:lnSpc>
                  <a:spcPts val="5040"/>
                </a:lnSpc>
              </a:pPr>
              <a:r>
                <a:rPr lang="en-US" sz="3600" dirty="0">
                  <a:solidFill>
                    <a:srgbClr val="090000"/>
                  </a:solidFill>
                  <a:latin typeface="Arial" panose="020B0604020202020204"/>
                </a:rPr>
                <a:t>02. </a:t>
              </a:r>
              <a:r>
                <a:rPr lang="en-US" sz="3600" dirty="0" err="1">
                  <a:solidFill>
                    <a:srgbClr val="090000"/>
                  </a:solidFill>
                  <a:latin typeface="Arial" panose="020B0604020202020204"/>
                </a:rPr>
                <a:t>Quá</a:t>
              </a:r>
              <a:r>
                <a:rPr lang="en-US" sz="3600" dirty="0">
                  <a:solidFill>
                    <a:srgbClr val="090000"/>
                  </a:solidFill>
                  <a:latin typeface="Arial" panose="020B0604020202020204"/>
                </a:rPr>
                <a:t> </a:t>
              </a:r>
              <a:r>
                <a:rPr lang="en-US" sz="3600" dirty="0" err="1">
                  <a:solidFill>
                    <a:srgbClr val="090000"/>
                  </a:solidFill>
                  <a:latin typeface="Arial" panose="020B0604020202020204"/>
                </a:rPr>
                <a:t>trình</a:t>
              </a:r>
              <a:r>
                <a:rPr lang="en-US" sz="3600" dirty="0">
                  <a:solidFill>
                    <a:srgbClr val="090000"/>
                  </a:solidFill>
                  <a:latin typeface="Arial" panose="020B0604020202020204"/>
                </a:rPr>
                <a:t> </a:t>
              </a:r>
              <a:r>
                <a:rPr lang="en-US" sz="3600" dirty="0" err="1">
                  <a:solidFill>
                    <a:srgbClr val="090000"/>
                  </a:solidFill>
                  <a:latin typeface="Arial" panose="020B0604020202020204"/>
                </a:rPr>
                <a:t>lãnh</a:t>
              </a:r>
              <a:r>
                <a:rPr lang="en-US" sz="3600" dirty="0">
                  <a:solidFill>
                    <a:srgbClr val="090000"/>
                  </a:solidFill>
                  <a:latin typeface="Arial" panose="020B0604020202020204"/>
                </a:rPr>
                <a:t> </a:t>
              </a:r>
              <a:r>
                <a:rPr lang="en-US" sz="3600" dirty="0" err="1">
                  <a:solidFill>
                    <a:srgbClr val="090000"/>
                  </a:solidFill>
                  <a:latin typeface="Arial" panose="020B0604020202020204"/>
                </a:rPr>
                <a:t>đạo</a:t>
              </a:r>
              <a:r>
                <a:rPr lang="en-US" sz="3600" dirty="0">
                  <a:solidFill>
                    <a:srgbClr val="090000"/>
                  </a:solidFill>
                  <a:latin typeface="Arial" panose="020B0604020202020204"/>
                </a:rPr>
                <a:t> </a:t>
              </a:r>
              <a:r>
                <a:rPr lang="en-US" sz="3600" dirty="0" err="1">
                  <a:solidFill>
                    <a:srgbClr val="090000"/>
                  </a:solidFill>
                  <a:latin typeface="Arial" panose="020B0604020202020204"/>
                </a:rPr>
                <a:t>giữ</a:t>
              </a:r>
              <a:r>
                <a:rPr lang="en-US" sz="3600" dirty="0">
                  <a:solidFill>
                    <a:srgbClr val="090000"/>
                  </a:solidFill>
                  <a:latin typeface="Arial" panose="020B0604020202020204"/>
                </a:rPr>
                <a:t> </a:t>
              </a:r>
              <a:r>
                <a:rPr lang="en-US" sz="3600" dirty="0" err="1">
                  <a:solidFill>
                    <a:srgbClr val="090000"/>
                  </a:solidFill>
                  <a:latin typeface="Arial" panose="020B0604020202020204"/>
                </a:rPr>
                <a:t>vững</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r>
                <a:rPr lang="en-US" sz="3600" dirty="0" smtClean="0">
                  <a:solidFill>
                    <a:srgbClr val="090000"/>
                  </a:solidFill>
                  <a:latin typeface="Arial" panose="020B0604020202020204"/>
                </a:rPr>
                <a:t> </a:t>
              </a:r>
              <a:r>
                <a:rPr lang="en-US" sz="3600" dirty="0" err="1">
                  <a:solidFill>
                    <a:srgbClr val="090000"/>
                  </a:solidFill>
                  <a:latin typeface="Arial" panose="020B0604020202020204"/>
                </a:rPr>
                <a:t>của</a:t>
              </a:r>
              <a:r>
                <a:rPr lang="en-US" sz="3600" dirty="0">
                  <a:solidFill>
                    <a:srgbClr val="090000"/>
                  </a:solidFill>
                  <a:latin typeface="Arial" panose="020B0604020202020204"/>
                </a:rPr>
                <a:t> </a:t>
              </a:r>
              <a:r>
                <a:rPr lang="en-US" sz="3600" dirty="0" err="1">
                  <a:solidFill>
                    <a:srgbClr val="090000"/>
                  </a:solidFill>
                  <a:latin typeface="Arial" panose="020B0604020202020204"/>
                </a:rPr>
                <a:t>Đảng</a:t>
              </a:r>
              <a:endParaRPr lang="en-US" sz="3600" dirty="0">
                <a:solidFill>
                  <a:srgbClr val="090000"/>
                </a:solidFill>
                <a:latin typeface="Arial" panose="020B0604020202020204"/>
              </a:endParaRPr>
            </a:p>
            <a:p>
              <a:pPr algn="ctr">
                <a:lnSpc>
                  <a:spcPts val="5040"/>
                </a:lnSpc>
                <a:spcBef>
                  <a:spcPct val="0"/>
                </a:spcBef>
              </a:pPr>
              <a:endParaRPr lang="en-US" sz="3600" dirty="0">
                <a:solidFill>
                  <a:srgbClr val="090000"/>
                </a:solidFill>
                <a:latin typeface="Arial" panose="020B0604020202020204"/>
              </a:endParaRPr>
            </a:p>
          </p:txBody>
        </p:sp>
      </p:grpSp>
      <p:grpSp>
        <p:nvGrpSpPr>
          <p:cNvPr id="19" name="Group 19"/>
          <p:cNvGrpSpPr/>
          <p:nvPr/>
        </p:nvGrpSpPr>
        <p:grpSpPr>
          <a:xfrm>
            <a:off x="1402681" y="6431586"/>
            <a:ext cx="7646075" cy="2678565"/>
            <a:chOff x="0" y="0"/>
            <a:chExt cx="10194767" cy="3571421"/>
          </a:xfrm>
        </p:grpSpPr>
        <p:sp>
          <p:nvSpPr>
            <p:cNvPr id="20" name="Freeform 20"/>
            <p:cNvSpPr/>
            <p:nvPr/>
          </p:nvSpPr>
          <p:spPr>
            <a:xfrm rot="62852">
              <a:off x="28470" y="92402"/>
              <a:ext cx="10137826" cy="3207240"/>
            </a:xfrm>
            <a:custGeom>
              <a:avLst/>
              <a:gdLst/>
              <a:ahLst/>
              <a:cxnLst/>
              <a:rect l="l" t="t" r="r" b="b"/>
              <a:pathLst>
                <a:path w="10137826" h="3207240">
                  <a:moveTo>
                    <a:pt x="0" y="0"/>
                  </a:moveTo>
                  <a:lnTo>
                    <a:pt x="10137826" y="0"/>
                  </a:lnTo>
                  <a:lnTo>
                    <a:pt x="10137826" y="3207239"/>
                  </a:lnTo>
                  <a:lnTo>
                    <a:pt x="0" y="320723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1" name="TextBox 21"/>
            <p:cNvSpPr txBox="1"/>
            <p:nvPr/>
          </p:nvSpPr>
          <p:spPr>
            <a:xfrm>
              <a:off x="578824" y="997766"/>
              <a:ext cx="8270442" cy="2573655"/>
            </a:xfrm>
            <a:prstGeom prst="rect">
              <a:avLst/>
            </a:prstGeom>
          </p:spPr>
          <p:txBody>
            <a:bodyPr lIns="0" tIns="0" rIns="0" bIns="0" rtlCol="0" anchor="t">
              <a:spAutoFit/>
            </a:bodyPr>
            <a:lstStyle/>
            <a:p>
              <a:pPr algn="ctr">
                <a:lnSpc>
                  <a:spcPts val="5040"/>
                </a:lnSpc>
              </a:pPr>
              <a:r>
                <a:rPr lang="en-US" sz="3600" dirty="0">
                  <a:solidFill>
                    <a:srgbClr val="090000"/>
                  </a:solidFill>
                  <a:latin typeface="Arial" panose="020B0604020202020204"/>
                </a:rPr>
                <a:t>03. </a:t>
              </a:r>
              <a:r>
                <a:rPr lang="en-US" sz="3600" dirty="0" err="1">
                  <a:solidFill>
                    <a:srgbClr val="090000"/>
                  </a:solidFill>
                  <a:latin typeface="Arial" panose="020B0604020202020204"/>
                </a:rPr>
                <a:t>Kết</a:t>
              </a:r>
              <a:r>
                <a:rPr lang="en-US" sz="3600" dirty="0">
                  <a:solidFill>
                    <a:srgbClr val="090000"/>
                  </a:solidFill>
                  <a:latin typeface="Arial" panose="020B0604020202020204"/>
                </a:rPr>
                <a:t> </a:t>
              </a:r>
              <a:r>
                <a:rPr lang="en-US" sz="3600" dirty="0" err="1">
                  <a:solidFill>
                    <a:srgbClr val="090000"/>
                  </a:solidFill>
                  <a:latin typeface="Arial" panose="020B0604020202020204"/>
                </a:rPr>
                <a:t>quả</a:t>
              </a:r>
              <a:r>
                <a:rPr lang="en-US" sz="3600" dirty="0">
                  <a:solidFill>
                    <a:srgbClr val="090000"/>
                  </a:solidFill>
                  <a:latin typeface="Arial" panose="020B0604020202020204"/>
                </a:rPr>
                <a:t> </a:t>
              </a:r>
              <a:r>
                <a:rPr lang="en-US" sz="3600" dirty="0" err="1">
                  <a:solidFill>
                    <a:srgbClr val="090000"/>
                  </a:solidFill>
                  <a:latin typeface="Arial" panose="020B0604020202020204"/>
                </a:rPr>
                <a:t>thực</a:t>
              </a:r>
              <a:r>
                <a:rPr lang="en-US" sz="3600" dirty="0">
                  <a:solidFill>
                    <a:srgbClr val="090000"/>
                  </a:solidFill>
                  <a:latin typeface="Arial" panose="020B0604020202020204"/>
                </a:rPr>
                <a:t> </a:t>
              </a:r>
              <a:r>
                <a:rPr lang="en-US" sz="3600" dirty="0" err="1">
                  <a:solidFill>
                    <a:srgbClr val="090000"/>
                  </a:solidFill>
                  <a:latin typeface="Arial" panose="020B0604020202020204"/>
                </a:rPr>
                <a:t>hiện</a:t>
              </a:r>
              <a:endParaRPr lang="en-US" sz="3600" dirty="0">
                <a:solidFill>
                  <a:srgbClr val="090000"/>
                </a:solidFill>
                <a:latin typeface="Arial" panose="020B0604020202020204"/>
              </a:endParaRPr>
            </a:p>
            <a:p>
              <a:pPr algn="ctr">
                <a:lnSpc>
                  <a:spcPts val="5040"/>
                </a:lnSpc>
              </a:pPr>
              <a:endParaRPr lang="en-US" sz="3600" dirty="0">
                <a:solidFill>
                  <a:srgbClr val="090000"/>
                </a:solidFill>
                <a:latin typeface="Arial" panose="020B0604020202020204"/>
              </a:endParaRPr>
            </a:p>
            <a:p>
              <a:pPr algn="ctr">
                <a:lnSpc>
                  <a:spcPts val="5040"/>
                </a:lnSpc>
                <a:spcBef>
                  <a:spcPct val="0"/>
                </a:spcBef>
              </a:pPr>
              <a:endParaRPr lang="en-US" sz="3600" dirty="0">
                <a:solidFill>
                  <a:srgbClr val="090000"/>
                </a:solidFill>
                <a:latin typeface="Arial" panose="020B0604020202020204"/>
              </a:endParaRPr>
            </a:p>
          </p:txBody>
        </p:sp>
      </p:grpSp>
      <p:grpSp>
        <p:nvGrpSpPr>
          <p:cNvPr id="22" name="Group 22"/>
          <p:cNvGrpSpPr/>
          <p:nvPr/>
        </p:nvGrpSpPr>
        <p:grpSpPr>
          <a:xfrm>
            <a:off x="9634577" y="6283859"/>
            <a:ext cx="7603369" cy="2405430"/>
            <a:chOff x="28470" y="92402"/>
            <a:chExt cx="10137826" cy="3207240"/>
          </a:xfrm>
        </p:grpSpPr>
        <p:sp>
          <p:nvSpPr>
            <p:cNvPr id="23" name="Freeform 23"/>
            <p:cNvSpPr/>
            <p:nvPr/>
          </p:nvSpPr>
          <p:spPr>
            <a:xfrm rot="62852">
              <a:off x="28470" y="92402"/>
              <a:ext cx="10137826" cy="3207240"/>
            </a:xfrm>
            <a:custGeom>
              <a:avLst/>
              <a:gdLst/>
              <a:ahLst/>
              <a:cxnLst/>
              <a:rect l="l" t="t" r="r" b="b"/>
              <a:pathLst>
                <a:path w="10137826" h="3207240">
                  <a:moveTo>
                    <a:pt x="0" y="0"/>
                  </a:moveTo>
                  <a:lnTo>
                    <a:pt x="10137826" y="0"/>
                  </a:lnTo>
                  <a:lnTo>
                    <a:pt x="10137826" y="3207239"/>
                  </a:lnTo>
                  <a:lnTo>
                    <a:pt x="0" y="320723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4" name="TextBox 24"/>
            <p:cNvSpPr txBox="1"/>
            <p:nvPr/>
          </p:nvSpPr>
          <p:spPr>
            <a:xfrm>
              <a:off x="578825" y="997765"/>
              <a:ext cx="8270442" cy="1722755"/>
            </a:xfrm>
            <a:prstGeom prst="rect">
              <a:avLst/>
            </a:prstGeom>
          </p:spPr>
          <p:txBody>
            <a:bodyPr lIns="0" tIns="0" rIns="0" bIns="0" rtlCol="0" anchor="t">
              <a:spAutoFit/>
            </a:bodyPr>
            <a:lstStyle/>
            <a:p>
              <a:pPr algn="ctr">
                <a:lnSpc>
                  <a:spcPts val="5040"/>
                </a:lnSpc>
              </a:pPr>
              <a:r>
                <a:rPr lang="en-US" sz="3600" dirty="0">
                  <a:solidFill>
                    <a:srgbClr val="090000"/>
                  </a:solidFill>
                  <a:latin typeface="Arial" panose="020B0604020202020204"/>
                </a:rPr>
                <a:t>04. </a:t>
              </a:r>
              <a:r>
                <a:rPr lang="en-US" sz="3600" dirty="0" err="1">
                  <a:solidFill>
                    <a:srgbClr val="090000"/>
                  </a:solidFill>
                  <a:latin typeface="Arial" panose="020B0604020202020204"/>
                </a:rPr>
                <a:t>Liên</a:t>
              </a:r>
              <a:r>
                <a:rPr lang="en-US" sz="3600" dirty="0">
                  <a:solidFill>
                    <a:srgbClr val="090000"/>
                  </a:solidFill>
                  <a:latin typeface="Arial" panose="020B0604020202020204"/>
                </a:rPr>
                <a:t> </a:t>
              </a:r>
              <a:r>
                <a:rPr lang="en-US" sz="3600" dirty="0" err="1">
                  <a:solidFill>
                    <a:srgbClr val="090000"/>
                  </a:solidFill>
                  <a:latin typeface="Arial" panose="020B0604020202020204"/>
                </a:rPr>
                <a:t>hệ</a:t>
              </a:r>
              <a:r>
                <a:rPr lang="en-US" sz="3600" dirty="0">
                  <a:solidFill>
                    <a:srgbClr val="090000"/>
                  </a:solidFill>
                  <a:latin typeface="Arial" panose="020B0604020202020204"/>
                </a:rPr>
                <a:t> </a:t>
              </a:r>
              <a:r>
                <a:rPr lang="en-US" sz="3600" dirty="0" err="1">
                  <a:solidFill>
                    <a:srgbClr val="090000"/>
                  </a:solidFill>
                  <a:latin typeface="Arial" panose="020B0604020202020204"/>
                </a:rPr>
                <a:t>sinh</a:t>
              </a:r>
              <a:r>
                <a:rPr lang="en-US" sz="3600" dirty="0">
                  <a:solidFill>
                    <a:srgbClr val="090000"/>
                  </a:solidFill>
                  <a:latin typeface="Arial" panose="020B0604020202020204"/>
                </a:rPr>
                <a:t> </a:t>
              </a:r>
              <a:r>
                <a:rPr lang="en-US" sz="3600" dirty="0" err="1">
                  <a:solidFill>
                    <a:srgbClr val="090000"/>
                  </a:solidFill>
                  <a:latin typeface="Arial" panose="020B0604020202020204"/>
                </a:rPr>
                <a:t>viên</a:t>
              </a:r>
              <a:endParaRPr lang="en-US" sz="3600" dirty="0">
                <a:solidFill>
                  <a:srgbClr val="090000"/>
                </a:solidFill>
                <a:latin typeface="Arial" panose="020B0604020202020204"/>
              </a:endParaRPr>
            </a:p>
            <a:p>
              <a:pPr algn="ctr">
                <a:lnSpc>
                  <a:spcPts val="5040"/>
                </a:lnSpc>
                <a:spcBef>
                  <a:spcPct val="0"/>
                </a:spcBef>
              </a:pPr>
              <a:endParaRPr lang="en-US" sz="3600" dirty="0">
                <a:solidFill>
                  <a:srgbClr val="090000"/>
                </a:solidFill>
                <a:latin typeface="Arial" panose="020B0604020202020204"/>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sp>
        <p:nvSpPr>
          <p:cNvPr id="3" name="Freeform 3"/>
          <p:cNvSpPr/>
          <p:nvPr/>
        </p:nvSpPr>
        <p:spPr>
          <a:xfrm>
            <a:off x="9144000" y="7105984"/>
            <a:ext cx="1175924" cy="1427723"/>
          </a:xfrm>
          <a:custGeom>
            <a:avLst/>
            <a:gdLst/>
            <a:ahLst/>
            <a:cxnLst/>
            <a:rect l="l" t="t" r="r" b="b"/>
            <a:pathLst>
              <a:path w="1175924" h="1427723">
                <a:moveTo>
                  <a:pt x="0" y="0"/>
                </a:moveTo>
                <a:lnTo>
                  <a:pt x="1175924" y="0"/>
                </a:lnTo>
                <a:lnTo>
                  <a:pt x="1175924" y="1427723"/>
                </a:lnTo>
                <a:lnTo>
                  <a:pt x="0" y="142772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14677">
            <a:off x="8521910" y="1577744"/>
            <a:ext cx="704808" cy="835441"/>
          </a:xfrm>
          <a:custGeom>
            <a:avLst/>
            <a:gdLst/>
            <a:ahLst/>
            <a:cxnLst/>
            <a:rect l="l" t="t" r="r" b="b"/>
            <a:pathLst>
              <a:path w="704808" h="835441">
                <a:moveTo>
                  <a:pt x="0" y="0"/>
                </a:moveTo>
                <a:lnTo>
                  <a:pt x="704808" y="0"/>
                </a:lnTo>
                <a:lnTo>
                  <a:pt x="704808" y="835441"/>
                </a:lnTo>
                <a:lnTo>
                  <a:pt x="0" y="83544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flipH="1">
            <a:off x="-991094" y="-1824748"/>
            <a:ext cx="5592049" cy="5093848"/>
          </a:xfrm>
          <a:custGeom>
            <a:avLst/>
            <a:gdLst/>
            <a:ahLst/>
            <a:cxnLst/>
            <a:rect l="l" t="t" r="r" b="b"/>
            <a:pathLst>
              <a:path w="5592049" h="5093848">
                <a:moveTo>
                  <a:pt x="5592049" y="0"/>
                </a:moveTo>
                <a:lnTo>
                  <a:pt x="0" y="0"/>
                </a:lnTo>
                <a:lnTo>
                  <a:pt x="0" y="5093849"/>
                </a:lnTo>
                <a:lnTo>
                  <a:pt x="5592049" y="5093849"/>
                </a:lnTo>
                <a:lnTo>
                  <a:pt x="5592049"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TextBox 6"/>
          <p:cNvSpPr txBox="1"/>
          <p:nvPr/>
        </p:nvSpPr>
        <p:spPr>
          <a:xfrm>
            <a:off x="4861550" y="3655689"/>
            <a:ext cx="9406830" cy="1487811"/>
          </a:xfrm>
          <a:prstGeom prst="rect">
            <a:avLst/>
          </a:prstGeom>
        </p:spPr>
        <p:txBody>
          <a:bodyPr lIns="0" tIns="0" rIns="0" bIns="0" rtlCol="0" anchor="t">
            <a:spAutoFit/>
          </a:bodyPr>
          <a:lstStyle/>
          <a:p>
            <a:pPr algn="ctr">
              <a:lnSpc>
                <a:spcPts val="10920"/>
              </a:lnSpc>
              <a:spcBef>
                <a:spcPct val="0"/>
              </a:spcBef>
            </a:pPr>
            <a:r>
              <a:rPr lang="en-US" sz="7800">
                <a:solidFill>
                  <a:srgbClr val="090000"/>
                </a:solidFill>
                <a:latin typeface="Arial" panose="020B0604020202020204"/>
              </a:rPr>
              <a:t>01.Hoàn cảnh lịch sử</a:t>
            </a:r>
          </a:p>
        </p:txBody>
      </p:sp>
      <p:grpSp>
        <p:nvGrpSpPr>
          <p:cNvPr id="7" name="Group 7"/>
          <p:cNvGrpSpPr/>
          <p:nvPr/>
        </p:nvGrpSpPr>
        <p:grpSpPr>
          <a:xfrm>
            <a:off x="2950557" y="2819179"/>
            <a:ext cx="13429462" cy="4248593"/>
            <a:chOff x="50286" y="163205"/>
            <a:chExt cx="17905949" cy="5664791"/>
          </a:xfrm>
        </p:grpSpPr>
        <p:sp>
          <p:nvSpPr>
            <p:cNvPr id="8" name="Freeform 8"/>
            <p:cNvSpPr/>
            <p:nvPr/>
          </p:nvSpPr>
          <p:spPr>
            <a:xfrm rot="62852">
              <a:off x="50286" y="163205"/>
              <a:ext cx="17905949" cy="5664791"/>
            </a:xfrm>
            <a:custGeom>
              <a:avLst/>
              <a:gdLst/>
              <a:ahLst/>
              <a:cxnLst/>
              <a:rect l="l" t="t" r="r" b="b"/>
              <a:pathLst>
                <a:path w="17905949" h="5664791">
                  <a:moveTo>
                    <a:pt x="0" y="0"/>
                  </a:moveTo>
                  <a:lnTo>
                    <a:pt x="17905948" y="0"/>
                  </a:lnTo>
                  <a:lnTo>
                    <a:pt x="17905948" y="5664791"/>
                  </a:lnTo>
                  <a:lnTo>
                    <a:pt x="0" y="566479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TextBox 9"/>
            <p:cNvSpPr txBox="1"/>
            <p:nvPr/>
          </p:nvSpPr>
          <p:spPr>
            <a:xfrm>
              <a:off x="1565657" y="1077366"/>
              <a:ext cx="14607680" cy="2910627"/>
            </a:xfrm>
            <a:prstGeom prst="rect">
              <a:avLst/>
            </a:prstGeom>
          </p:spPr>
          <p:txBody>
            <a:bodyPr lIns="0" tIns="0" rIns="0" bIns="0" rtlCol="0" anchor="t">
              <a:spAutoFit/>
            </a:bodyPr>
            <a:lstStyle/>
            <a:p>
              <a:pPr algn="ctr">
                <a:lnSpc>
                  <a:spcPts val="8900"/>
                </a:lnSpc>
              </a:pPr>
              <a:r>
                <a:rPr lang="en-US" sz="6360" dirty="0">
                  <a:solidFill>
                    <a:srgbClr val="090000"/>
                  </a:solidFill>
                  <a:latin typeface="Arial" panose="020B0604020202020204"/>
                </a:rPr>
                <a:t>01.Tầm </a:t>
              </a:r>
              <a:r>
                <a:rPr lang="en-US" sz="6360" dirty="0" err="1">
                  <a:solidFill>
                    <a:srgbClr val="090000"/>
                  </a:solidFill>
                  <a:latin typeface="Arial" panose="020B0604020202020204"/>
                </a:rPr>
                <a:t>quan</a:t>
              </a:r>
              <a:r>
                <a:rPr lang="en-US" sz="6360" dirty="0">
                  <a:solidFill>
                    <a:srgbClr val="090000"/>
                  </a:solidFill>
                  <a:latin typeface="Arial" panose="020B0604020202020204"/>
                </a:rPr>
                <a:t> </a:t>
              </a:r>
              <a:r>
                <a:rPr lang="en-US" sz="6360" dirty="0" err="1">
                  <a:solidFill>
                    <a:srgbClr val="090000"/>
                  </a:solidFill>
                  <a:latin typeface="Arial" panose="020B0604020202020204"/>
                </a:rPr>
                <a:t>trọng</a:t>
              </a:r>
              <a:r>
                <a:rPr lang="en-US" sz="6360" dirty="0">
                  <a:solidFill>
                    <a:srgbClr val="090000"/>
                  </a:solidFill>
                  <a:latin typeface="Arial" panose="020B0604020202020204"/>
                </a:rPr>
                <a:t> </a:t>
              </a:r>
              <a:r>
                <a:rPr lang="en-US" sz="6360" dirty="0" err="1">
                  <a:solidFill>
                    <a:srgbClr val="090000"/>
                  </a:solidFill>
                  <a:latin typeface="Arial" panose="020B0604020202020204"/>
                </a:rPr>
                <a:t>của</a:t>
              </a:r>
              <a:r>
                <a:rPr lang="en-US" sz="6360" dirty="0">
                  <a:solidFill>
                    <a:srgbClr val="090000"/>
                  </a:solidFill>
                  <a:latin typeface="Arial" panose="020B0604020202020204"/>
                </a:rPr>
                <a:t> </a:t>
              </a:r>
              <a:endParaRPr lang="en-US" sz="6360" dirty="0" smtClean="0">
                <a:solidFill>
                  <a:srgbClr val="090000"/>
                </a:solidFill>
                <a:latin typeface="Arial" panose="020B0604020202020204"/>
              </a:endParaRPr>
            </a:p>
            <a:p>
              <a:pPr algn="ctr">
                <a:lnSpc>
                  <a:spcPts val="8900"/>
                </a:lnSpc>
                <a:spcBef>
                  <a:spcPct val="0"/>
                </a:spcBef>
              </a:pPr>
              <a:r>
                <a:rPr lang="en-US" sz="6360" dirty="0" err="1" smtClean="0">
                  <a:solidFill>
                    <a:srgbClr val="090000"/>
                  </a:solidFill>
                  <a:latin typeface="Arial" panose="020B0604020202020204"/>
                </a:rPr>
                <a:t>Quốc</a:t>
              </a:r>
              <a:r>
                <a:rPr lang="en-US" sz="6360" dirty="0" smtClean="0">
                  <a:solidFill>
                    <a:srgbClr val="090000"/>
                  </a:solidFill>
                  <a:latin typeface="Arial" panose="020B0604020202020204"/>
                </a:rPr>
                <a:t> </a:t>
              </a:r>
              <a:r>
                <a:rPr lang="en-US" sz="6360" dirty="0" err="1" smtClean="0">
                  <a:solidFill>
                    <a:srgbClr val="090000"/>
                  </a:solidFill>
                  <a:latin typeface="Arial" panose="020B0604020202020204"/>
                </a:rPr>
                <a:t>phòng</a:t>
              </a:r>
              <a:r>
                <a:rPr lang="en-US" sz="6360" dirty="0" smtClean="0">
                  <a:solidFill>
                    <a:srgbClr val="090000"/>
                  </a:solidFill>
                  <a:latin typeface="Arial" panose="020B0604020202020204"/>
                </a:rPr>
                <a:t> An </a:t>
              </a:r>
              <a:r>
                <a:rPr lang="en-US" sz="6360" dirty="0" err="1" smtClean="0">
                  <a:solidFill>
                    <a:srgbClr val="090000"/>
                  </a:solidFill>
                  <a:latin typeface="Arial" panose="020B0604020202020204"/>
                </a:rPr>
                <a:t>ninh</a:t>
              </a:r>
              <a:endParaRPr lang="en-US" sz="6360" dirty="0">
                <a:solidFill>
                  <a:srgbClr val="090000"/>
                </a:solidFill>
                <a:latin typeface="Arial" panose="020B0604020202020204"/>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3" name="Group 3"/>
          <p:cNvGrpSpPr/>
          <p:nvPr/>
        </p:nvGrpSpPr>
        <p:grpSpPr>
          <a:xfrm>
            <a:off x="2743200" y="257601"/>
            <a:ext cx="13234359" cy="1218411"/>
            <a:chOff x="0" y="0"/>
            <a:chExt cx="4355225" cy="487977"/>
          </a:xfrm>
        </p:grpSpPr>
        <p:sp>
          <p:nvSpPr>
            <p:cNvPr id="4" name="Freeform 4"/>
            <p:cNvSpPr/>
            <p:nvPr/>
          </p:nvSpPr>
          <p:spPr>
            <a:xfrm>
              <a:off x="0" y="0"/>
              <a:ext cx="4355225" cy="487977"/>
            </a:xfrm>
            <a:custGeom>
              <a:avLst/>
              <a:gdLst/>
              <a:ahLst/>
              <a:cxnLst/>
              <a:rect l="l" t="t" r="r" b="b"/>
              <a:pathLst>
                <a:path w="4355225" h="487977">
                  <a:moveTo>
                    <a:pt x="0" y="0"/>
                  </a:moveTo>
                  <a:lnTo>
                    <a:pt x="4355225" y="0"/>
                  </a:lnTo>
                  <a:lnTo>
                    <a:pt x="4355225" y="487977"/>
                  </a:lnTo>
                  <a:lnTo>
                    <a:pt x="0" y="487977"/>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6" name="Freeform 6"/>
          <p:cNvSpPr/>
          <p:nvPr/>
        </p:nvSpPr>
        <p:spPr>
          <a:xfrm flipH="1">
            <a:off x="776121" y="60084"/>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16230282" y="257601"/>
            <a:ext cx="1143318" cy="1157827"/>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8" name="Group 8"/>
          <p:cNvGrpSpPr/>
          <p:nvPr/>
        </p:nvGrpSpPr>
        <p:grpSpPr>
          <a:xfrm>
            <a:off x="475072" y="3232723"/>
            <a:ext cx="3916322" cy="3985078"/>
            <a:chOff x="0" y="0"/>
            <a:chExt cx="5221762" cy="5313437"/>
          </a:xfrm>
        </p:grpSpPr>
        <p:grpSp>
          <p:nvGrpSpPr>
            <p:cNvPr id="9" name="Group 9"/>
            <p:cNvGrpSpPr/>
            <p:nvPr/>
          </p:nvGrpSpPr>
          <p:grpSpPr>
            <a:xfrm>
              <a:off x="0" y="1949970"/>
              <a:ext cx="5221762" cy="3363467"/>
              <a:chOff x="0" y="-273675"/>
              <a:chExt cx="1557617" cy="1003300"/>
            </a:xfrm>
          </p:grpSpPr>
          <p:sp>
            <p:nvSpPr>
              <p:cNvPr id="10" name="Freeform 10"/>
              <p:cNvSpPr/>
              <p:nvPr/>
            </p:nvSpPr>
            <p:spPr>
              <a:xfrm>
                <a:off x="0" y="0"/>
                <a:ext cx="1557617" cy="465131"/>
              </a:xfrm>
              <a:custGeom>
                <a:avLst/>
                <a:gdLst/>
                <a:ahLst/>
                <a:cxnLst/>
                <a:rect l="l" t="t" r="r" b="b"/>
                <a:pathLst>
                  <a:path w="1557617" h="465131">
                    <a:moveTo>
                      <a:pt x="0" y="0"/>
                    </a:moveTo>
                    <a:lnTo>
                      <a:pt x="1557617" y="0"/>
                    </a:lnTo>
                    <a:lnTo>
                      <a:pt x="1557617" y="465131"/>
                    </a:lnTo>
                    <a:lnTo>
                      <a:pt x="0" y="465131"/>
                    </a:lnTo>
                    <a:close/>
                  </a:path>
                </a:pathLst>
              </a:custGeom>
              <a:solidFill>
                <a:srgbClr val="92FD7C"/>
              </a:solidFill>
            </p:spPr>
          </p:sp>
          <p:sp>
            <p:nvSpPr>
              <p:cNvPr id="11" name="TextBox 11"/>
              <p:cNvSpPr txBox="1"/>
              <p:nvPr/>
            </p:nvSpPr>
            <p:spPr>
              <a:xfrm>
                <a:off x="85310" y="-273675"/>
                <a:ext cx="1386996" cy="1003300"/>
              </a:xfrm>
              <a:prstGeom prst="rect">
                <a:avLst/>
              </a:prstGeom>
            </p:spPr>
            <p:txBody>
              <a:bodyPr lIns="50800" tIns="50800" rIns="50800" bIns="50800" rtlCol="0" anchor="ctr"/>
              <a:lstStyle/>
              <a:p>
                <a:pPr algn="ctr">
                  <a:lnSpc>
                    <a:spcPts val="7000"/>
                  </a:lnSpc>
                  <a:spcBef>
                    <a:spcPct val="0"/>
                  </a:spcBef>
                </a:pPr>
                <a:r>
                  <a:rPr lang="en-US" sz="5000" dirty="0" err="1">
                    <a:solidFill>
                      <a:srgbClr val="090000"/>
                    </a:solidFill>
                    <a:latin typeface="Arial" panose="020B0604020202020204"/>
                  </a:rPr>
                  <a:t>Khái</a:t>
                </a:r>
                <a:r>
                  <a:rPr lang="en-US" sz="5000" dirty="0">
                    <a:solidFill>
                      <a:srgbClr val="090000"/>
                    </a:solidFill>
                    <a:latin typeface="Arial" panose="020B0604020202020204"/>
                  </a:rPr>
                  <a:t> </a:t>
                </a:r>
                <a:r>
                  <a:rPr lang="en-US" sz="5000" dirty="0" err="1">
                    <a:solidFill>
                      <a:srgbClr val="090000"/>
                    </a:solidFill>
                    <a:latin typeface="Arial" panose="020B0604020202020204"/>
                  </a:rPr>
                  <a:t>niệm</a:t>
                </a:r>
                <a:endParaRPr lang="en-US" sz="5000" dirty="0">
                  <a:solidFill>
                    <a:srgbClr val="090000"/>
                  </a:solidFill>
                  <a:latin typeface="Arial" panose="020B0604020202020204"/>
                </a:endParaRPr>
              </a:p>
            </p:txBody>
          </p:sp>
        </p:grpSp>
        <p:sp>
          <p:nvSpPr>
            <p:cNvPr id="12" name="Freeform 12"/>
            <p:cNvSpPr/>
            <p:nvPr/>
          </p:nvSpPr>
          <p:spPr>
            <a:xfrm>
              <a:off x="919737" y="0"/>
              <a:ext cx="2885474" cy="2867439"/>
            </a:xfrm>
            <a:custGeom>
              <a:avLst/>
              <a:gdLst/>
              <a:ahLst/>
              <a:cxnLst/>
              <a:rect l="l" t="t" r="r" b="b"/>
              <a:pathLst>
                <a:path w="2885474" h="2867439">
                  <a:moveTo>
                    <a:pt x="0" y="0"/>
                  </a:moveTo>
                  <a:lnTo>
                    <a:pt x="2885473" y="0"/>
                  </a:lnTo>
                  <a:lnTo>
                    <a:pt x="2885473" y="2867439"/>
                  </a:lnTo>
                  <a:lnTo>
                    <a:pt x="0" y="286743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sp>
        <p:nvSpPr>
          <p:cNvPr id="13" name="Freeform 13"/>
          <p:cNvSpPr/>
          <p:nvPr/>
        </p:nvSpPr>
        <p:spPr>
          <a:xfrm>
            <a:off x="5433949" y="2401504"/>
            <a:ext cx="11825351" cy="7466395"/>
          </a:xfrm>
          <a:custGeom>
            <a:avLst/>
            <a:gdLst/>
            <a:ahLst/>
            <a:cxnLst/>
            <a:rect l="l" t="t" r="r" b="b"/>
            <a:pathLst>
              <a:path w="11825351" h="7109992">
                <a:moveTo>
                  <a:pt x="0" y="0"/>
                </a:moveTo>
                <a:lnTo>
                  <a:pt x="11825351" y="0"/>
                </a:lnTo>
                <a:lnTo>
                  <a:pt x="11825351" y="7109993"/>
                </a:lnTo>
                <a:lnTo>
                  <a:pt x="0" y="710999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4" name="TextBox 14"/>
          <p:cNvSpPr txBox="1"/>
          <p:nvPr/>
        </p:nvSpPr>
        <p:spPr>
          <a:xfrm>
            <a:off x="6191189" y="2744216"/>
            <a:ext cx="10272771" cy="7298216"/>
          </a:xfrm>
          <a:prstGeom prst="rect">
            <a:avLst/>
          </a:prstGeom>
        </p:spPr>
        <p:txBody>
          <a:bodyPr lIns="0" tIns="0" rIns="0" bIns="0" rtlCol="0" anchor="t">
            <a:spAutoFit/>
          </a:bodyPr>
          <a:lstStyle/>
          <a:p>
            <a:pPr algn="ctr">
              <a:lnSpc>
                <a:spcPts val="6445"/>
              </a:lnSpc>
            </a:pPr>
            <a:r>
              <a:rPr lang="en-US" sz="4000" dirty="0">
                <a:solidFill>
                  <a:srgbClr val="191B1D"/>
                </a:solidFill>
                <a:latin typeface="Arial" panose="020B0604020202020204"/>
              </a:rPr>
              <a:t>    </a:t>
            </a:r>
            <a:r>
              <a:rPr lang="en-US" sz="4000" dirty="0" err="1">
                <a:solidFill>
                  <a:srgbClr val="191B1D"/>
                </a:solidFill>
                <a:latin typeface="Arial" panose="020B0604020202020204"/>
              </a:rPr>
              <a:t>Quốc</a:t>
            </a:r>
            <a:r>
              <a:rPr lang="en-US" sz="4000" dirty="0">
                <a:solidFill>
                  <a:srgbClr val="191B1D"/>
                </a:solidFill>
                <a:latin typeface="Arial" panose="020B0604020202020204"/>
              </a:rPr>
              <a:t> </a:t>
            </a:r>
            <a:r>
              <a:rPr lang="en-US" sz="4000" dirty="0" err="1">
                <a:solidFill>
                  <a:srgbClr val="191B1D"/>
                </a:solidFill>
                <a:latin typeface="Arial" panose="020B0604020202020204"/>
              </a:rPr>
              <a:t>phòng</a:t>
            </a:r>
            <a:r>
              <a:rPr lang="en-US" sz="4000" dirty="0">
                <a:solidFill>
                  <a:srgbClr val="191B1D"/>
                </a:solidFill>
                <a:latin typeface="Arial" panose="020B0604020202020204"/>
              </a:rPr>
              <a:t> - </a:t>
            </a:r>
            <a:r>
              <a:rPr lang="en-US" sz="4000" dirty="0" smtClean="0">
                <a:solidFill>
                  <a:srgbClr val="191B1D"/>
                </a:solidFill>
                <a:latin typeface="Arial" panose="020B0604020202020204"/>
              </a:rPr>
              <a:t>An </a:t>
            </a:r>
            <a:r>
              <a:rPr lang="en-US" sz="4000" dirty="0" err="1">
                <a:solidFill>
                  <a:srgbClr val="191B1D"/>
                </a:solidFill>
                <a:latin typeface="Arial" panose="020B0604020202020204"/>
              </a:rPr>
              <a:t>ninh</a:t>
            </a:r>
            <a:r>
              <a:rPr lang="en-US" sz="4000" dirty="0">
                <a:solidFill>
                  <a:srgbClr val="191B1D"/>
                </a:solidFill>
                <a:latin typeface="Arial" panose="020B0604020202020204"/>
              </a:rPr>
              <a:t> </a:t>
            </a:r>
            <a:r>
              <a:rPr lang="en-US" sz="4000" dirty="0" err="1">
                <a:solidFill>
                  <a:srgbClr val="191B1D"/>
                </a:solidFill>
                <a:latin typeface="Arial" panose="020B0604020202020204"/>
              </a:rPr>
              <a:t>là</a:t>
            </a:r>
            <a:r>
              <a:rPr lang="en-US" sz="4000" dirty="0">
                <a:solidFill>
                  <a:srgbClr val="191B1D"/>
                </a:solidFill>
                <a:latin typeface="Arial" panose="020B0604020202020204"/>
              </a:rPr>
              <a:t> </a:t>
            </a:r>
            <a:r>
              <a:rPr lang="en-US" sz="4000" dirty="0" err="1">
                <a:solidFill>
                  <a:srgbClr val="191B1D"/>
                </a:solidFill>
                <a:latin typeface="Arial" panose="020B0604020202020204"/>
              </a:rPr>
              <a:t>công</a:t>
            </a:r>
            <a:r>
              <a:rPr lang="en-US" sz="4000" dirty="0">
                <a:solidFill>
                  <a:srgbClr val="191B1D"/>
                </a:solidFill>
                <a:latin typeface="Arial" panose="020B0604020202020204"/>
              </a:rPr>
              <a:t> </a:t>
            </a:r>
            <a:r>
              <a:rPr lang="en-US" sz="4000" dirty="0" err="1">
                <a:solidFill>
                  <a:srgbClr val="191B1D"/>
                </a:solidFill>
                <a:latin typeface="Arial" panose="020B0604020202020204"/>
              </a:rPr>
              <a:t>cuộc</a:t>
            </a:r>
            <a:r>
              <a:rPr lang="en-US" sz="4000" dirty="0">
                <a:solidFill>
                  <a:srgbClr val="191B1D"/>
                </a:solidFill>
                <a:latin typeface="Arial" panose="020B0604020202020204"/>
              </a:rPr>
              <a:t> </a:t>
            </a:r>
            <a:r>
              <a:rPr lang="en-US" sz="4000" dirty="0" err="1">
                <a:solidFill>
                  <a:srgbClr val="191B1D"/>
                </a:solidFill>
                <a:latin typeface="Arial" panose="020B0604020202020204"/>
              </a:rPr>
              <a:t>giữ</a:t>
            </a:r>
            <a:r>
              <a:rPr lang="en-US" sz="4000" dirty="0">
                <a:solidFill>
                  <a:srgbClr val="191B1D"/>
                </a:solidFill>
                <a:latin typeface="Arial" panose="020B0604020202020204"/>
              </a:rPr>
              <a:t> </a:t>
            </a:r>
            <a:r>
              <a:rPr lang="en-US" sz="4000" dirty="0" err="1">
                <a:solidFill>
                  <a:srgbClr val="191B1D"/>
                </a:solidFill>
                <a:latin typeface="Arial" panose="020B0604020202020204"/>
              </a:rPr>
              <a:t>nước</a:t>
            </a:r>
            <a:r>
              <a:rPr lang="en-US" sz="4000" dirty="0">
                <a:solidFill>
                  <a:srgbClr val="191B1D"/>
                </a:solidFill>
                <a:latin typeface="Arial" panose="020B0604020202020204"/>
              </a:rPr>
              <a:t> </a:t>
            </a:r>
            <a:r>
              <a:rPr lang="en-US" sz="4000" dirty="0" err="1">
                <a:solidFill>
                  <a:srgbClr val="191B1D"/>
                </a:solidFill>
                <a:latin typeface="Arial" panose="020B0604020202020204"/>
              </a:rPr>
              <a:t>của</a:t>
            </a:r>
            <a:r>
              <a:rPr lang="en-US" sz="4000" dirty="0">
                <a:solidFill>
                  <a:srgbClr val="191B1D"/>
                </a:solidFill>
                <a:latin typeface="Arial" panose="020B0604020202020204"/>
              </a:rPr>
              <a:t> 1 </a:t>
            </a:r>
            <a:r>
              <a:rPr lang="en-US" sz="4000" dirty="0" err="1">
                <a:solidFill>
                  <a:srgbClr val="191B1D"/>
                </a:solidFill>
                <a:latin typeface="Arial" panose="020B0604020202020204"/>
              </a:rPr>
              <a:t>quốc</a:t>
            </a:r>
            <a:r>
              <a:rPr lang="en-US" sz="4000" dirty="0">
                <a:solidFill>
                  <a:srgbClr val="191B1D"/>
                </a:solidFill>
                <a:latin typeface="Arial" panose="020B0604020202020204"/>
              </a:rPr>
              <a:t> </a:t>
            </a:r>
            <a:r>
              <a:rPr lang="en-US" sz="4000" dirty="0" err="1">
                <a:solidFill>
                  <a:srgbClr val="191B1D"/>
                </a:solidFill>
                <a:latin typeface="Arial" panose="020B0604020202020204"/>
              </a:rPr>
              <a:t>gia</a:t>
            </a:r>
            <a:r>
              <a:rPr lang="en-US" sz="4000" dirty="0">
                <a:solidFill>
                  <a:srgbClr val="191B1D"/>
                </a:solidFill>
                <a:latin typeface="Arial" panose="020B0604020202020204"/>
              </a:rPr>
              <a:t>, </a:t>
            </a:r>
            <a:r>
              <a:rPr lang="en-US" sz="4000" dirty="0" err="1">
                <a:solidFill>
                  <a:srgbClr val="191B1D"/>
                </a:solidFill>
                <a:latin typeface="Arial" panose="020B0604020202020204"/>
              </a:rPr>
              <a:t>gồm</a:t>
            </a:r>
            <a:r>
              <a:rPr lang="en-US" sz="4000" dirty="0">
                <a:solidFill>
                  <a:srgbClr val="191B1D"/>
                </a:solidFill>
                <a:latin typeface="Arial" panose="020B0604020202020204"/>
              </a:rPr>
              <a:t> </a:t>
            </a:r>
            <a:r>
              <a:rPr lang="en-US" sz="4000" dirty="0" err="1">
                <a:solidFill>
                  <a:srgbClr val="191B1D"/>
                </a:solidFill>
                <a:latin typeface="Arial" panose="020B0604020202020204"/>
              </a:rPr>
              <a:t>tổng</a:t>
            </a:r>
            <a:r>
              <a:rPr lang="en-US" sz="4000" dirty="0">
                <a:solidFill>
                  <a:srgbClr val="191B1D"/>
                </a:solidFill>
                <a:latin typeface="Arial" panose="020B0604020202020204"/>
              </a:rPr>
              <a:t> </a:t>
            </a:r>
            <a:r>
              <a:rPr lang="en-US" sz="4000" dirty="0" err="1">
                <a:solidFill>
                  <a:srgbClr val="191B1D"/>
                </a:solidFill>
                <a:latin typeface="Arial" panose="020B0604020202020204"/>
              </a:rPr>
              <a:t>thể</a:t>
            </a:r>
            <a:r>
              <a:rPr lang="en-US" sz="4000" dirty="0">
                <a:solidFill>
                  <a:srgbClr val="191B1D"/>
                </a:solidFill>
                <a:latin typeface="Arial" panose="020B0604020202020204"/>
              </a:rPr>
              <a:t> </a:t>
            </a:r>
            <a:r>
              <a:rPr lang="en-US" sz="4000" dirty="0" err="1">
                <a:solidFill>
                  <a:srgbClr val="191B1D"/>
                </a:solidFill>
                <a:latin typeface="Arial" panose="020B0604020202020204"/>
              </a:rPr>
              <a:t>hoạt</a:t>
            </a:r>
            <a:r>
              <a:rPr lang="en-US" sz="4000" dirty="0">
                <a:solidFill>
                  <a:srgbClr val="191B1D"/>
                </a:solidFill>
                <a:latin typeface="Arial" panose="020B0604020202020204"/>
              </a:rPr>
              <a:t> </a:t>
            </a:r>
            <a:r>
              <a:rPr lang="en-US" sz="4000" dirty="0" err="1">
                <a:solidFill>
                  <a:srgbClr val="191B1D"/>
                </a:solidFill>
                <a:latin typeface="Arial" panose="020B0604020202020204"/>
              </a:rPr>
              <a:t>động</a:t>
            </a:r>
            <a:r>
              <a:rPr lang="en-US" sz="4000" dirty="0">
                <a:solidFill>
                  <a:srgbClr val="191B1D"/>
                </a:solidFill>
                <a:latin typeface="Arial" panose="020B0604020202020204"/>
              </a:rPr>
              <a:t> </a:t>
            </a:r>
            <a:r>
              <a:rPr lang="en-US" sz="4000" dirty="0" err="1">
                <a:solidFill>
                  <a:srgbClr val="191B1D"/>
                </a:solidFill>
                <a:latin typeface="Arial" panose="020B0604020202020204"/>
              </a:rPr>
              <a:t>đối</a:t>
            </a:r>
            <a:r>
              <a:rPr lang="en-US" sz="4000" dirty="0">
                <a:solidFill>
                  <a:srgbClr val="191B1D"/>
                </a:solidFill>
                <a:latin typeface="Arial" panose="020B0604020202020204"/>
              </a:rPr>
              <a:t> </a:t>
            </a:r>
            <a:r>
              <a:rPr lang="en-US" sz="4000" dirty="0" err="1">
                <a:solidFill>
                  <a:srgbClr val="191B1D"/>
                </a:solidFill>
                <a:latin typeface="Arial" panose="020B0604020202020204"/>
              </a:rPr>
              <a:t>nội</a:t>
            </a:r>
            <a:r>
              <a:rPr lang="en-US" sz="4000" dirty="0">
                <a:solidFill>
                  <a:srgbClr val="191B1D"/>
                </a:solidFill>
                <a:latin typeface="Arial" panose="020B0604020202020204"/>
              </a:rPr>
              <a:t> </a:t>
            </a:r>
            <a:r>
              <a:rPr lang="en-US" sz="4000" dirty="0" err="1">
                <a:solidFill>
                  <a:srgbClr val="191B1D"/>
                </a:solidFill>
                <a:latin typeface="Arial" panose="020B0604020202020204"/>
              </a:rPr>
              <a:t>và</a:t>
            </a:r>
            <a:r>
              <a:rPr lang="en-US" sz="4000" dirty="0">
                <a:solidFill>
                  <a:srgbClr val="191B1D"/>
                </a:solidFill>
                <a:latin typeface="Arial" panose="020B0604020202020204"/>
              </a:rPr>
              <a:t> </a:t>
            </a:r>
            <a:r>
              <a:rPr lang="en-US" sz="4000" dirty="0" err="1">
                <a:solidFill>
                  <a:srgbClr val="191B1D"/>
                </a:solidFill>
                <a:latin typeface="Arial" panose="020B0604020202020204"/>
              </a:rPr>
              <a:t>đối</a:t>
            </a:r>
            <a:r>
              <a:rPr lang="en-US" sz="4000" dirty="0">
                <a:solidFill>
                  <a:srgbClr val="191B1D"/>
                </a:solidFill>
                <a:latin typeface="Arial" panose="020B0604020202020204"/>
              </a:rPr>
              <a:t> </a:t>
            </a:r>
            <a:r>
              <a:rPr lang="en-US" sz="4000" dirty="0" err="1">
                <a:solidFill>
                  <a:srgbClr val="191B1D"/>
                </a:solidFill>
                <a:latin typeface="Arial" panose="020B0604020202020204"/>
              </a:rPr>
              <a:t>ngoại</a:t>
            </a:r>
            <a:r>
              <a:rPr lang="en-US" sz="4000" dirty="0">
                <a:solidFill>
                  <a:srgbClr val="191B1D"/>
                </a:solidFill>
                <a:latin typeface="Arial" panose="020B0604020202020204"/>
              </a:rPr>
              <a:t> </a:t>
            </a:r>
            <a:r>
              <a:rPr lang="en-US" sz="4000" dirty="0" err="1">
                <a:solidFill>
                  <a:srgbClr val="191B1D"/>
                </a:solidFill>
                <a:latin typeface="Arial" panose="020B0604020202020204"/>
              </a:rPr>
              <a:t>của</a:t>
            </a:r>
            <a:r>
              <a:rPr lang="en-US" sz="4000" dirty="0">
                <a:solidFill>
                  <a:srgbClr val="191B1D"/>
                </a:solidFill>
                <a:latin typeface="Arial" panose="020B0604020202020204"/>
              </a:rPr>
              <a:t> </a:t>
            </a:r>
            <a:r>
              <a:rPr lang="en-US" sz="4000" dirty="0" err="1">
                <a:solidFill>
                  <a:srgbClr val="191B1D"/>
                </a:solidFill>
                <a:latin typeface="Arial" panose="020B0604020202020204"/>
              </a:rPr>
              <a:t>nhà</a:t>
            </a:r>
            <a:r>
              <a:rPr lang="en-US" sz="4000" dirty="0">
                <a:solidFill>
                  <a:srgbClr val="191B1D"/>
                </a:solidFill>
                <a:latin typeface="Arial" panose="020B0604020202020204"/>
              </a:rPr>
              <a:t> </a:t>
            </a:r>
            <a:r>
              <a:rPr lang="en-US" sz="4000" dirty="0" err="1">
                <a:solidFill>
                  <a:srgbClr val="191B1D"/>
                </a:solidFill>
                <a:latin typeface="Arial" panose="020B0604020202020204"/>
              </a:rPr>
              <a:t>nước</a:t>
            </a:r>
            <a:r>
              <a:rPr lang="en-US" sz="4000" dirty="0">
                <a:solidFill>
                  <a:srgbClr val="191B1D"/>
                </a:solidFill>
                <a:latin typeface="Arial" panose="020B0604020202020204"/>
              </a:rPr>
              <a:t> </a:t>
            </a:r>
            <a:r>
              <a:rPr lang="en-US" sz="4000" dirty="0" err="1">
                <a:solidFill>
                  <a:srgbClr val="191B1D"/>
                </a:solidFill>
                <a:latin typeface="Arial" panose="020B0604020202020204"/>
              </a:rPr>
              <a:t>và</a:t>
            </a:r>
            <a:r>
              <a:rPr lang="en-US" sz="4000" dirty="0">
                <a:solidFill>
                  <a:srgbClr val="191B1D"/>
                </a:solidFill>
                <a:latin typeface="Arial" panose="020B0604020202020204"/>
              </a:rPr>
              <a:t> </a:t>
            </a:r>
            <a:r>
              <a:rPr lang="en-US" sz="4000" dirty="0" err="1">
                <a:solidFill>
                  <a:srgbClr val="191B1D"/>
                </a:solidFill>
                <a:latin typeface="Arial" panose="020B0604020202020204"/>
              </a:rPr>
              <a:t>nhân</a:t>
            </a:r>
            <a:r>
              <a:rPr lang="en-US" sz="4000" dirty="0">
                <a:solidFill>
                  <a:srgbClr val="191B1D"/>
                </a:solidFill>
                <a:latin typeface="Arial" panose="020B0604020202020204"/>
              </a:rPr>
              <a:t> </a:t>
            </a:r>
            <a:r>
              <a:rPr lang="en-US" sz="4000" dirty="0" err="1">
                <a:solidFill>
                  <a:srgbClr val="191B1D"/>
                </a:solidFill>
                <a:latin typeface="Arial" panose="020B0604020202020204"/>
              </a:rPr>
              <a:t>dân</a:t>
            </a:r>
            <a:r>
              <a:rPr lang="en-US" sz="4000" dirty="0">
                <a:solidFill>
                  <a:srgbClr val="191B1D"/>
                </a:solidFill>
                <a:latin typeface="Arial" panose="020B0604020202020204"/>
              </a:rPr>
              <a:t> </a:t>
            </a:r>
            <a:r>
              <a:rPr lang="en-US" sz="4000" dirty="0" err="1">
                <a:solidFill>
                  <a:srgbClr val="191B1D"/>
                </a:solidFill>
                <a:latin typeface="Arial" panose="020B0604020202020204"/>
              </a:rPr>
              <a:t>để</a:t>
            </a:r>
            <a:r>
              <a:rPr lang="en-US" sz="4000" dirty="0">
                <a:solidFill>
                  <a:srgbClr val="191B1D"/>
                </a:solidFill>
                <a:latin typeface="Arial" panose="020B0604020202020204"/>
              </a:rPr>
              <a:t> </a:t>
            </a:r>
            <a:r>
              <a:rPr lang="en-US" sz="4000" dirty="0" err="1">
                <a:solidFill>
                  <a:srgbClr val="191B1D"/>
                </a:solidFill>
                <a:latin typeface="Arial" panose="020B0604020202020204"/>
              </a:rPr>
              <a:t>phòng</a:t>
            </a:r>
            <a:r>
              <a:rPr lang="en-US" sz="4000" dirty="0">
                <a:solidFill>
                  <a:srgbClr val="191B1D"/>
                </a:solidFill>
                <a:latin typeface="Arial" panose="020B0604020202020204"/>
              </a:rPr>
              <a:t> </a:t>
            </a:r>
            <a:r>
              <a:rPr lang="en-US" sz="4000" dirty="0" err="1">
                <a:solidFill>
                  <a:srgbClr val="191B1D"/>
                </a:solidFill>
                <a:latin typeface="Arial" panose="020B0604020202020204"/>
              </a:rPr>
              <a:t>thủ</a:t>
            </a:r>
            <a:r>
              <a:rPr lang="en-US" sz="4000" dirty="0">
                <a:solidFill>
                  <a:srgbClr val="191B1D"/>
                </a:solidFill>
                <a:latin typeface="Arial" panose="020B0604020202020204"/>
              </a:rPr>
              <a:t> </a:t>
            </a:r>
            <a:r>
              <a:rPr lang="en-US" sz="4000" dirty="0" err="1">
                <a:solidFill>
                  <a:srgbClr val="191B1D"/>
                </a:solidFill>
                <a:latin typeface="Arial" panose="020B0604020202020204"/>
              </a:rPr>
              <a:t>đất</a:t>
            </a:r>
            <a:r>
              <a:rPr lang="en-US" sz="4000" dirty="0">
                <a:solidFill>
                  <a:srgbClr val="191B1D"/>
                </a:solidFill>
                <a:latin typeface="Arial" panose="020B0604020202020204"/>
              </a:rPr>
              <a:t> </a:t>
            </a:r>
            <a:r>
              <a:rPr lang="en-US" sz="4000" dirty="0" err="1">
                <a:solidFill>
                  <a:srgbClr val="191B1D"/>
                </a:solidFill>
                <a:latin typeface="Arial" panose="020B0604020202020204"/>
              </a:rPr>
              <a:t>nước</a:t>
            </a:r>
            <a:r>
              <a:rPr lang="en-US" sz="4000" dirty="0">
                <a:solidFill>
                  <a:srgbClr val="191B1D"/>
                </a:solidFill>
                <a:latin typeface="Arial" panose="020B0604020202020204"/>
              </a:rPr>
              <a:t>, </a:t>
            </a:r>
            <a:r>
              <a:rPr lang="en-US" sz="4000" dirty="0" err="1">
                <a:solidFill>
                  <a:srgbClr val="191B1D"/>
                </a:solidFill>
                <a:latin typeface="Arial" panose="020B0604020202020204"/>
              </a:rPr>
              <a:t>tạo</a:t>
            </a:r>
            <a:r>
              <a:rPr lang="en-US" sz="4000" dirty="0">
                <a:solidFill>
                  <a:srgbClr val="191B1D"/>
                </a:solidFill>
                <a:latin typeface="Arial" panose="020B0604020202020204"/>
              </a:rPr>
              <a:t> </a:t>
            </a:r>
            <a:r>
              <a:rPr lang="en-US" sz="4000" dirty="0" err="1">
                <a:solidFill>
                  <a:srgbClr val="191B1D"/>
                </a:solidFill>
                <a:latin typeface="Arial" panose="020B0604020202020204"/>
              </a:rPr>
              <a:t>nên</a:t>
            </a:r>
            <a:r>
              <a:rPr lang="en-US" sz="4000" dirty="0">
                <a:solidFill>
                  <a:srgbClr val="191B1D"/>
                </a:solidFill>
                <a:latin typeface="Arial" panose="020B0604020202020204"/>
              </a:rPr>
              <a:t> </a:t>
            </a:r>
            <a:r>
              <a:rPr lang="en-US" sz="4000" dirty="0" err="1">
                <a:solidFill>
                  <a:srgbClr val="191B1D"/>
                </a:solidFill>
                <a:latin typeface="Arial" panose="020B0604020202020204"/>
              </a:rPr>
              <a:t>sức</a:t>
            </a:r>
            <a:r>
              <a:rPr lang="en-US" sz="4000" dirty="0">
                <a:solidFill>
                  <a:srgbClr val="191B1D"/>
                </a:solidFill>
                <a:latin typeface="Arial" panose="020B0604020202020204"/>
              </a:rPr>
              <a:t> </a:t>
            </a:r>
            <a:r>
              <a:rPr lang="en-US" sz="4000" dirty="0" err="1">
                <a:solidFill>
                  <a:srgbClr val="191B1D"/>
                </a:solidFill>
                <a:latin typeface="Arial" panose="020B0604020202020204"/>
              </a:rPr>
              <a:t>mạnh</a:t>
            </a:r>
            <a:r>
              <a:rPr lang="en-US" sz="4000" dirty="0">
                <a:solidFill>
                  <a:srgbClr val="191B1D"/>
                </a:solidFill>
                <a:latin typeface="Arial" panose="020B0604020202020204"/>
              </a:rPr>
              <a:t> </a:t>
            </a:r>
            <a:r>
              <a:rPr lang="en-US" sz="4000" dirty="0" err="1">
                <a:solidFill>
                  <a:srgbClr val="191B1D"/>
                </a:solidFill>
                <a:latin typeface="Arial" panose="020B0604020202020204"/>
              </a:rPr>
              <a:t>toàn</a:t>
            </a:r>
            <a:r>
              <a:rPr lang="en-US" sz="4000" dirty="0">
                <a:solidFill>
                  <a:srgbClr val="191B1D"/>
                </a:solidFill>
                <a:latin typeface="Arial" panose="020B0604020202020204"/>
              </a:rPr>
              <a:t> </a:t>
            </a:r>
            <a:r>
              <a:rPr lang="en-US" sz="4000" dirty="0" err="1">
                <a:solidFill>
                  <a:srgbClr val="191B1D"/>
                </a:solidFill>
                <a:latin typeface="Arial" panose="020B0604020202020204"/>
              </a:rPr>
              <a:t>diện</a:t>
            </a:r>
            <a:r>
              <a:rPr lang="en-US" sz="4000" dirty="0">
                <a:solidFill>
                  <a:srgbClr val="191B1D"/>
                </a:solidFill>
                <a:latin typeface="Arial" panose="020B0604020202020204"/>
              </a:rPr>
              <a:t> </a:t>
            </a:r>
            <a:r>
              <a:rPr lang="en-US" sz="4000" dirty="0" err="1">
                <a:solidFill>
                  <a:srgbClr val="191B1D"/>
                </a:solidFill>
                <a:latin typeface="Arial" panose="020B0604020202020204"/>
              </a:rPr>
              <a:t>cân</a:t>
            </a:r>
            <a:r>
              <a:rPr lang="en-US" sz="4000" dirty="0">
                <a:solidFill>
                  <a:srgbClr val="191B1D"/>
                </a:solidFill>
                <a:latin typeface="Arial" panose="020B0604020202020204"/>
              </a:rPr>
              <a:t> </a:t>
            </a:r>
            <a:r>
              <a:rPr lang="en-US" sz="4000" dirty="0" err="1">
                <a:solidFill>
                  <a:srgbClr val="191B1D"/>
                </a:solidFill>
                <a:latin typeface="Arial" panose="020B0604020202020204"/>
              </a:rPr>
              <a:t>đối</a:t>
            </a:r>
            <a:r>
              <a:rPr lang="en-US" sz="4000" dirty="0">
                <a:solidFill>
                  <a:srgbClr val="191B1D"/>
                </a:solidFill>
                <a:latin typeface="Arial" panose="020B0604020202020204"/>
              </a:rPr>
              <a:t> </a:t>
            </a:r>
            <a:r>
              <a:rPr lang="en-US" sz="4000" dirty="0" err="1">
                <a:solidFill>
                  <a:srgbClr val="191B1D"/>
                </a:solidFill>
                <a:latin typeface="Arial" panose="020B0604020202020204"/>
              </a:rPr>
              <a:t>nhằm</a:t>
            </a:r>
            <a:r>
              <a:rPr lang="en-US" sz="4000" dirty="0">
                <a:solidFill>
                  <a:srgbClr val="191B1D"/>
                </a:solidFill>
                <a:latin typeface="Arial" panose="020B0604020202020204"/>
              </a:rPr>
              <a:t> </a:t>
            </a:r>
            <a:r>
              <a:rPr lang="en-US" sz="4000" dirty="0" err="1">
                <a:solidFill>
                  <a:srgbClr val="191B1D"/>
                </a:solidFill>
                <a:latin typeface="Arial" panose="020B0604020202020204"/>
              </a:rPr>
              <a:t>giữ</a:t>
            </a:r>
            <a:r>
              <a:rPr lang="en-US" sz="4000" dirty="0">
                <a:solidFill>
                  <a:srgbClr val="191B1D"/>
                </a:solidFill>
                <a:latin typeface="Arial" panose="020B0604020202020204"/>
              </a:rPr>
              <a:t> </a:t>
            </a:r>
            <a:r>
              <a:rPr lang="en-US" sz="4000" dirty="0" err="1">
                <a:solidFill>
                  <a:srgbClr val="191B1D"/>
                </a:solidFill>
                <a:latin typeface="Arial" panose="020B0604020202020204"/>
              </a:rPr>
              <a:t>vững</a:t>
            </a:r>
            <a:r>
              <a:rPr lang="en-US" sz="4000" dirty="0">
                <a:solidFill>
                  <a:srgbClr val="191B1D"/>
                </a:solidFill>
                <a:latin typeface="Arial" panose="020B0604020202020204"/>
              </a:rPr>
              <a:t> </a:t>
            </a:r>
            <a:r>
              <a:rPr lang="en-US" sz="4000" dirty="0" err="1">
                <a:solidFill>
                  <a:srgbClr val="191B1D"/>
                </a:solidFill>
                <a:latin typeface="Arial" panose="020B0604020202020204"/>
              </a:rPr>
              <a:t>hoà</a:t>
            </a:r>
            <a:r>
              <a:rPr lang="en-US" sz="4000" dirty="0">
                <a:solidFill>
                  <a:srgbClr val="191B1D"/>
                </a:solidFill>
                <a:latin typeface="Arial" panose="020B0604020202020204"/>
              </a:rPr>
              <a:t> </a:t>
            </a:r>
            <a:r>
              <a:rPr lang="en-US" sz="4000" dirty="0" err="1">
                <a:solidFill>
                  <a:srgbClr val="191B1D"/>
                </a:solidFill>
                <a:latin typeface="Arial" panose="020B0604020202020204"/>
              </a:rPr>
              <a:t>bình</a:t>
            </a:r>
            <a:r>
              <a:rPr lang="en-US" sz="4000" dirty="0">
                <a:solidFill>
                  <a:srgbClr val="191B1D"/>
                </a:solidFill>
                <a:latin typeface="Arial" panose="020B0604020202020204"/>
              </a:rPr>
              <a:t>, </a:t>
            </a:r>
            <a:r>
              <a:rPr lang="en-US" sz="4000" dirty="0" err="1">
                <a:solidFill>
                  <a:srgbClr val="191B1D"/>
                </a:solidFill>
                <a:latin typeface="Arial" panose="020B0604020202020204"/>
              </a:rPr>
              <a:t>ngăn</a:t>
            </a:r>
            <a:r>
              <a:rPr lang="en-US" sz="4000" dirty="0">
                <a:solidFill>
                  <a:srgbClr val="191B1D"/>
                </a:solidFill>
                <a:latin typeface="Arial" panose="020B0604020202020204"/>
              </a:rPr>
              <a:t> </a:t>
            </a:r>
            <a:r>
              <a:rPr lang="en-US" sz="4000" dirty="0" err="1">
                <a:solidFill>
                  <a:srgbClr val="191B1D"/>
                </a:solidFill>
                <a:latin typeface="Arial" panose="020B0604020202020204"/>
              </a:rPr>
              <a:t>chặn</a:t>
            </a:r>
            <a:r>
              <a:rPr lang="en-US" sz="4000" dirty="0">
                <a:solidFill>
                  <a:srgbClr val="191B1D"/>
                </a:solidFill>
                <a:latin typeface="Arial" panose="020B0604020202020204"/>
              </a:rPr>
              <a:t> </a:t>
            </a:r>
            <a:r>
              <a:rPr lang="en-US" sz="4000" dirty="0" err="1">
                <a:solidFill>
                  <a:srgbClr val="191B1D"/>
                </a:solidFill>
                <a:latin typeface="Arial" panose="020B0604020202020204"/>
              </a:rPr>
              <a:t>đẩy</a:t>
            </a:r>
            <a:r>
              <a:rPr lang="en-US" sz="4000" dirty="0">
                <a:solidFill>
                  <a:srgbClr val="191B1D"/>
                </a:solidFill>
                <a:latin typeface="Arial" panose="020B0604020202020204"/>
              </a:rPr>
              <a:t> </a:t>
            </a:r>
            <a:r>
              <a:rPr lang="en-US" sz="4000" dirty="0" err="1">
                <a:solidFill>
                  <a:srgbClr val="191B1D"/>
                </a:solidFill>
                <a:latin typeface="Arial" panose="020B0604020202020204"/>
              </a:rPr>
              <a:t>lùi</a:t>
            </a:r>
            <a:r>
              <a:rPr lang="en-US" sz="4000" dirty="0">
                <a:solidFill>
                  <a:srgbClr val="191B1D"/>
                </a:solidFill>
                <a:latin typeface="Arial" panose="020B0604020202020204"/>
              </a:rPr>
              <a:t> </a:t>
            </a:r>
            <a:r>
              <a:rPr lang="en-US" sz="4000" dirty="0" err="1">
                <a:solidFill>
                  <a:srgbClr val="191B1D"/>
                </a:solidFill>
                <a:latin typeface="Arial" panose="020B0604020202020204"/>
              </a:rPr>
              <a:t>chiến</a:t>
            </a:r>
            <a:r>
              <a:rPr lang="en-US" sz="4000" dirty="0">
                <a:solidFill>
                  <a:srgbClr val="191B1D"/>
                </a:solidFill>
                <a:latin typeface="Arial" panose="020B0604020202020204"/>
              </a:rPr>
              <a:t> </a:t>
            </a:r>
            <a:r>
              <a:rPr lang="en-US" sz="4000" dirty="0" err="1">
                <a:solidFill>
                  <a:srgbClr val="191B1D"/>
                </a:solidFill>
                <a:latin typeface="Arial" panose="020B0604020202020204"/>
              </a:rPr>
              <a:t>tranh</a:t>
            </a:r>
            <a:r>
              <a:rPr lang="en-US" sz="4000" dirty="0">
                <a:solidFill>
                  <a:srgbClr val="191B1D"/>
                </a:solidFill>
                <a:latin typeface="Arial" panose="020B0604020202020204"/>
              </a:rPr>
              <a:t> </a:t>
            </a:r>
            <a:r>
              <a:rPr lang="en-US" sz="4000" dirty="0" err="1">
                <a:solidFill>
                  <a:srgbClr val="191B1D"/>
                </a:solidFill>
                <a:latin typeface="Arial" panose="020B0604020202020204"/>
              </a:rPr>
              <a:t>và</a:t>
            </a:r>
            <a:r>
              <a:rPr lang="en-US" sz="4000" dirty="0">
                <a:solidFill>
                  <a:srgbClr val="191B1D"/>
                </a:solidFill>
                <a:latin typeface="Arial" panose="020B0604020202020204"/>
              </a:rPr>
              <a:t> </a:t>
            </a:r>
            <a:r>
              <a:rPr lang="en-US" sz="4000" dirty="0" err="1">
                <a:solidFill>
                  <a:srgbClr val="191B1D"/>
                </a:solidFill>
                <a:latin typeface="Arial" panose="020B0604020202020204"/>
              </a:rPr>
              <a:t>sẵn</a:t>
            </a:r>
            <a:r>
              <a:rPr lang="en-US" sz="4000" dirty="0">
                <a:solidFill>
                  <a:srgbClr val="191B1D"/>
                </a:solidFill>
                <a:latin typeface="Arial" panose="020B0604020202020204"/>
              </a:rPr>
              <a:t> </a:t>
            </a:r>
            <a:r>
              <a:rPr lang="en-US" sz="4000" dirty="0" err="1">
                <a:solidFill>
                  <a:srgbClr val="191B1D"/>
                </a:solidFill>
                <a:latin typeface="Arial" panose="020B0604020202020204"/>
              </a:rPr>
              <a:t>sàng</a:t>
            </a:r>
            <a:r>
              <a:rPr lang="en-US" sz="4000" dirty="0">
                <a:solidFill>
                  <a:srgbClr val="191B1D"/>
                </a:solidFill>
                <a:latin typeface="Arial" panose="020B0604020202020204"/>
              </a:rPr>
              <a:t> </a:t>
            </a:r>
            <a:r>
              <a:rPr lang="en-US" sz="4000" dirty="0" err="1">
                <a:solidFill>
                  <a:srgbClr val="191B1D"/>
                </a:solidFill>
                <a:latin typeface="Arial" panose="020B0604020202020204"/>
              </a:rPr>
              <a:t>đánh</a:t>
            </a:r>
            <a:r>
              <a:rPr lang="en-US" sz="4000" dirty="0">
                <a:solidFill>
                  <a:srgbClr val="191B1D"/>
                </a:solidFill>
                <a:latin typeface="Arial" panose="020B0604020202020204"/>
              </a:rPr>
              <a:t> </a:t>
            </a:r>
            <a:r>
              <a:rPr lang="en-US" sz="4000" dirty="0" err="1">
                <a:solidFill>
                  <a:srgbClr val="191B1D"/>
                </a:solidFill>
                <a:latin typeface="Arial" panose="020B0604020202020204"/>
              </a:rPr>
              <a:t>bại</a:t>
            </a:r>
            <a:r>
              <a:rPr lang="en-US" sz="4000" dirty="0">
                <a:solidFill>
                  <a:srgbClr val="191B1D"/>
                </a:solidFill>
                <a:latin typeface="Arial" panose="020B0604020202020204"/>
              </a:rPr>
              <a:t> </a:t>
            </a:r>
            <a:r>
              <a:rPr lang="en-US" sz="4000" dirty="0" err="1">
                <a:solidFill>
                  <a:srgbClr val="191B1D"/>
                </a:solidFill>
                <a:latin typeface="Arial" panose="020B0604020202020204"/>
              </a:rPr>
              <a:t>chiến</a:t>
            </a:r>
            <a:r>
              <a:rPr lang="en-US" sz="4000" dirty="0">
                <a:solidFill>
                  <a:srgbClr val="191B1D"/>
                </a:solidFill>
                <a:latin typeface="Arial" panose="020B0604020202020204"/>
              </a:rPr>
              <a:t> </a:t>
            </a:r>
            <a:r>
              <a:rPr lang="en-US" sz="4000" dirty="0" err="1">
                <a:solidFill>
                  <a:srgbClr val="191B1D"/>
                </a:solidFill>
                <a:latin typeface="Arial" panose="020B0604020202020204"/>
              </a:rPr>
              <a:t>tranh</a:t>
            </a:r>
            <a:r>
              <a:rPr lang="en-US" sz="4000" dirty="0">
                <a:solidFill>
                  <a:srgbClr val="191B1D"/>
                </a:solidFill>
                <a:latin typeface="Arial" panose="020B0604020202020204"/>
              </a:rPr>
              <a:t> </a:t>
            </a:r>
            <a:r>
              <a:rPr lang="en-US" sz="4000" dirty="0" err="1">
                <a:solidFill>
                  <a:srgbClr val="191B1D"/>
                </a:solidFill>
                <a:latin typeface="Arial" panose="020B0604020202020204"/>
              </a:rPr>
              <a:t>xâm</a:t>
            </a:r>
            <a:r>
              <a:rPr lang="en-US" sz="4000" dirty="0">
                <a:solidFill>
                  <a:srgbClr val="191B1D"/>
                </a:solidFill>
                <a:latin typeface="Arial" panose="020B0604020202020204"/>
              </a:rPr>
              <a:t> </a:t>
            </a:r>
            <a:r>
              <a:rPr lang="en-US" sz="4000" dirty="0" err="1">
                <a:solidFill>
                  <a:srgbClr val="191B1D"/>
                </a:solidFill>
                <a:latin typeface="Arial" panose="020B0604020202020204"/>
              </a:rPr>
              <a:t>lược</a:t>
            </a:r>
            <a:r>
              <a:rPr lang="en-US" sz="4000" dirty="0">
                <a:solidFill>
                  <a:srgbClr val="191B1D"/>
                </a:solidFill>
                <a:latin typeface="Arial" panose="020B0604020202020204"/>
              </a:rPr>
              <a:t> </a:t>
            </a:r>
            <a:r>
              <a:rPr lang="en-US" sz="4000" dirty="0" err="1">
                <a:solidFill>
                  <a:srgbClr val="191B1D"/>
                </a:solidFill>
                <a:latin typeface="Arial" panose="020B0604020202020204"/>
              </a:rPr>
              <a:t>dưới</a:t>
            </a:r>
            <a:r>
              <a:rPr lang="en-US" sz="4000" dirty="0">
                <a:solidFill>
                  <a:srgbClr val="191B1D"/>
                </a:solidFill>
                <a:latin typeface="Arial" panose="020B0604020202020204"/>
              </a:rPr>
              <a:t> </a:t>
            </a:r>
            <a:r>
              <a:rPr lang="en-US" sz="4000" dirty="0" err="1">
                <a:solidFill>
                  <a:srgbClr val="191B1D"/>
                </a:solidFill>
                <a:latin typeface="Arial" panose="020B0604020202020204"/>
              </a:rPr>
              <a:t>mọi</a:t>
            </a:r>
            <a:r>
              <a:rPr lang="en-US" sz="4000" dirty="0">
                <a:solidFill>
                  <a:srgbClr val="191B1D"/>
                </a:solidFill>
                <a:latin typeface="Arial" panose="020B0604020202020204"/>
              </a:rPr>
              <a:t> </a:t>
            </a:r>
            <a:r>
              <a:rPr lang="en-US" sz="4000" dirty="0" err="1">
                <a:solidFill>
                  <a:srgbClr val="191B1D"/>
                </a:solidFill>
                <a:latin typeface="Arial" panose="020B0604020202020204"/>
              </a:rPr>
              <a:t>hình</a:t>
            </a:r>
            <a:r>
              <a:rPr lang="en-US" sz="4000" dirty="0">
                <a:solidFill>
                  <a:srgbClr val="191B1D"/>
                </a:solidFill>
                <a:latin typeface="Arial" panose="020B0604020202020204"/>
              </a:rPr>
              <a:t> </a:t>
            </a:r>
            <a:r>
              <a:rPr lang="en-US" sz="4000" dirty="0" err="1">
                <a:solidFill>
                  <a:srgbClr val="191B1D"/>
                </a:solidFill>
                <a:latin typeface="Arial" panose="020B0604020202020204"/>
              </a:rPr>
              <a:t>thức</a:t>
            </a:r>
            <a:r>
              <a:rPr lang="en-US" sz="4000" dirty="0">
                <a:solidFill>
                  <a:srgbClr val="191B1D"/>
                </a:solidFill>
                <a:latin typeface="Arial" panose="020B0604020202020204"/>
              </a:rPr>
              <a:t> </a:t>
            </a:r>
            <a:r>
              <a:rPr lang="en-US" sz="4000" dirty="0" err="1">
                <a:solidFill>
                  <a:srgbClr val="191B1D"/>
                </a:solidFill>
                <a:latin typeface="Arial" panose="020B0604020202020204"/>
              </a:rPr>
              <a:t>quy</a:t>
            </a:r>
            <a:r>
              <a:rPr lang="en-US" sz="4000" dirty="0">
                <a:solidFill>
                  <a:srgbClr val="191B1D"/>
                </a:solidFill>
                <a:latin typeface="Arial" panose="020B0604020202020204"/>
              </a:rPr>
              <a:t> </a:t>
            </a:r>
            <a:r>
              <a:rPr lang="en-US" sz="4000" dirty="0" err="1">
                <a:solidFill>
                  <a:srgbClr val="191B1D"/>
                </a:solidFill>
                <a:latin typeface="Arial" panose="020B0604020202020204"/>
              </a:rPr>
              <a:t>mô</a:t>
            </a:r>
            <a:r>
              <a:rPr lang="en-US" sz="4000" dirty="0">
                <a:solidFill>
                  <a:srgbClr val="191B1D"/>
                </a:solidFill>
                <a:latin typeface="Arial" panose="020B0604020202020204"/>
              </a:rPr>
              <a:t>.</a:t>
            </a:r>
          </a:p>
          <a:p>
            <a:pPr algn="ctr">
              <a:lnSpc>
                <a:spcPts val="6445"/>
              </a:lnSpc>
            </a:pPr>
            <a:endParaRPr lang="en-US" sz="4000" dirty="0">
              <a:solidFill>
                <a:srgbClr val="191B1D"/>
              </a:solidFill>
              <a:latin typeface="Arial" panose="020B0604020202020204"/>
            </a:endParaRPr>
          </a:p>
        </p:txBody>
      </p:sp>
      <p:sp>
        <p:nvSpPr>
          <p:cNvPr id="15" name="Freeform 15"/>
          <p:cNvSpPr/>
          <p:nvPr/>
        </p:nvSpPr>
        <p:spPr>
          <a:xfrm>
            <a:off x="4500900" y="5735730"/>
            <a:ext cx="833100" cy="441543"/>
          </a:xfrm>
          <a:custGeom>
            <a:avLst/>
            <a:gdLst/>
            <a:ahLst/>
            <a:cxnLst/>
            <a:rect l="l" t="t" r="r" b="b"/>
            <a:pathLst>
              <a:path w="833100" h="441543">
                <a:moveTo>
                  <a:pt x="0" y="0"/>
                </a:moveTo>
                <a:lnTo>
                  <a:pt x="833100" y="0"/>
                </a:lnTo>
                <a:lnTo>
                  <a:pt x="833100" y="441543"/>
                </a:lnTo>
                <a:lnTo>
                  <a:pt x="0" y="441543"/>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6" name="TextBox 16"/>
          <p:cNvSpPr txBox="1"/>
          <p:nvPr/>
        </p:nvSpPr>
        <p:spPr>
          <a:xfrm>
            <a:off x="2490447" y="461998"/>
            <a:ext cx="13763669" cy="897682"/>
          </a:xfrm>
          <a:prstGeom prst="rect">
            <a:avLst/>
          </a:prstGeom>
        </p:spPr>
        <p:txBody>
          <a:bodyPr wrap="square" lIns="0" tIns="0" rIns="0" bIns="0" rtlCol="0" anchor="t">
            <a:spAutoFit/>
          </a:bodyPr>
          <a:lstStyle/>
          <a:p>
            <a:pPr algn="ctr">
              <a:lnSpc>
                <a:spcPts val="7000"/>
              </a:lnSpc>
              <a:spcBef>
                <a:spcPct val="0"/>
              </a:spcBef>
            </a:pPr>
            <a:r>
              <a:rPr lang="en-US" sz="5000" dirty="0">
                <a:solidFill>
                  <a:srgbClr val="090000"/>
                </a:solidFill>
                <a:latin typeface="Arial" panose="020B0604020202020204"/>
              </a:rPr>
              <a:t>01.Tầm </a:t>
            </a:r>
            <a:r>
              <a:rPr lang="en-US" sz="5000" dirty="0" err="1">
                <a:solidFill>
                  <a:srgbClr val="090000"/>
                </a:solidFill>
                <a:latin typeface="Arial" panose="020B0604020202020204"/>
              </a:rPr>
              <a:t>quan</a:t>
            </a:r>
            <a:r>
              <a:rPr lang="en-US" sz="5000" dirty="0">
                <a:solidFill>
                  <a:srgbClr val="090000"/>
                </a:solidFill>
                <a:latin typeface="Arial" panose="020B0604020202020204"/>
              </a:rPr>
              <a:t> </a:t>
            </a:r>
            <a:r>
              <a:rPr lang="en-US" sz="5000" dirty="0" err="1">
                <a:solidFill>
                  <a:srgbClr val="090000"/>
                </a:solidFill>
                <a:latin typeface="Arial" panose="020B0604020202020204"/>
              </a:rPr>
              <a:t>trọng</a:t>
            </a:r>
            <a:r>
              <a:rPr lang="en-US" sz="5000" dirty="0">
                <a:solidFill>
                  <a:srgbClr val="090000"/>
                </a:solidFill>
                <a:latin typeface="Arial" panose="020B0604020202020204"/>
              </a:rPr>
              <a:t> </a:t>
            </a:r>
            <a:r>
              <a:rPr lang="en-US" sz="5000" dirty="0" err="1">
                <a:solidFill>
                  <a:srgbClr val="090000"/>
                </a:solidFill>
                <a:latin typeface="Arial" panose="020B0604020202020204"/>
              </a:rPr>
              <a:t>của</a:t>
            </a:r>
            <a:r>
              <a:rPr lang="en-US" sz="5000" dirty="0">
                <a:solidFill>
                  <a:srgbClr val="090000"/>
                </a:solidFill>
                <a:latin typeface="Arial" panose="020B0604020202020204"/>
              </a:rPr>
              <a:t> </a:t>
            </a:r>
            <a:r>
              <a:rPr lang="en-US" sz="5000" dirty="0" err="1" smtClean="0">
                <a:solidFill>
                  <a:srgbClr val="090000"/>
                </a:solidFill>
                <a:latin typeface="Arial" panose="020B0604020202020204"/>
              </a:rPr>
              <a:t>Quốc</a:t>
            </a:r>
            <a:r>
              <a:rPr lang="en-US" sz="5000" dirty="0" smtClean="0">
                <a:solidFill>
                  <a:srgbClr val="090000"/>
                </a:solidFill>
                <a:latin typeface="Arial" panose="020B0604020202020204"/>
              </a:rPr>
              <a:t> </a:t>
            </a:r>
            <a:r>
              <a:rPr lang="en-US" sz="5000" dirty="0" err="1" smtClean="0">
                <a:solidFill>
                  <a:srgbClr val="090000"/>
                </a:solidFill>
                <a:latin typeface="Arial" panose="020B0604020202020204"/>
              </a:rPr>
              <a:t>phòng</a:t>
            </a:r>
            <a:r>
              <a:rPr lang="en-US" sz="5000" dirty="0" smtClean="0">
                <a:solidFill>
                  <a:srgbClr val="090000"/>
                </a:solidFill>
                <a:latin typeface="Arial" panose="020B0604020202020204"/>
              </a:rPr>
              <a:t> an </a:t>
            </a:r>
            <a:r>
              <a:rPr lang="en-US" sz="5000" dirty="0" err="1" smtClean="0">
                <a:solidFill>
                  <a:srgbClr val="090000"/>
                </a:solidFill>
                <a:latin typeface="Arial" panose="020B0604020202020204"/>
              </a:rPr>
              <a:t>ninh</a:t>
            </a:r>
            <a:endParaRPr lang="en-US" sz="5000" dirty="0">
              <a:solidFill>
                <a:srgbClr val="090000"/>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3147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8" name="Group 8"/>
          <p:cNvGrpSpPr/>
          <p:nvPr/>
        </p:nvGrpSpPr>
        <p:grpSpPr>
          <a:xfrm>
            <a:off x="1278641" y="3285590"/>
            <a:ext cx="3073210" cy="1885950"/>
            <a:chOff x="0" y="0"/>
            <a:chExt cx="1222291" cy="750088"/>
          </a:xfrm>
        </p:grpSpPr>
        <p:sp>
          <p:nvSpPr>
            <p:cNvPr id="9" name="Freeform 9"/>
            <p:cNvSpPr/>
            <p:nvPr/>
          </p:nvSpPr>
          <p:spPr>
            <a:xfrm>
              <a:off x="0" y="0"/>
              <a:ext cx="1222291" cy="750088"/>
            </a:xfrm>
            <a:custGeom>
              <a:avLst/>
              <a:gdLst/>
              <a:ahLst/>
              <a:cxnLst/>
              <a:rect l="l" t="t" r="r" b="b"/>
              <a:pathLst>
                <a:path w="1222291" h="750088">
                  <a:moveTo>
                    <a:pt x="0" y="0"/>
                  </a:moveTo>
                  <a:lnTo>
                    <a:pt x="1222291" y="0"/>
                  </a:lnTo>
                  <a:lnTo>
                    <a:pt x="1222291" y="750088"/>
                  </a:lnTo>
                  <a:lnTo>
                    <a:pt x="0" y="750088"/>
                  </a:lnTo>
                  <a:close/>
                </a:path>
              </a:pathLst>
            </a:custGeom>
            <a:solidFill>
              <a:srgbClr val="92FD7C"/>
            </a:solidFill>
          </p:spPr>
        </p:sp>
        <p:sp>
          <p:nvSpPr>
            <p:cNvPr id="10" name="TextBox 10"/>
            <p:cNvSpPr txBox="1"/>
            <p:nvPr/>
          </p:nvSpPr>
          <p:spPr>
            <a:xfrm>
              <a:off x="0" y="72191"/>
              <a:ext cx="1198548" cy="606132"/>
            </a:xfrm>
            <a:prstGeom prst="rect">
              <a:avLst/>
            </a:prstGeom>
          </p:spPr>
          <p:txBody>
            <a:bodyPr lIns="50800" tIns="50800" rIns="50800" bIns="50800" rtlCol="0" anchor="ctr"/>
            <a:lstStyle/>
            <a:p>
              <a:pPr algn="ctr">
                <a:lnSpc>
                  <a:spcPts val="7000"/>
                </a:lnSpc>
              </a:pPr>
              <a:r>
                <a:rPr lang="en-US" sz="5000" dirty="0">
                  <a:solidFill>
                    <a:srgbClr val="090000"/>
                  </a:solidFill>
                  <a:latin typeface="Arial" panose="020B0604020202020204"/>
                </a:rPr>
                <a:t> </a:t>
              </a:r>
              <a:r>
                <a:rPr lang="en-US" sz="4400" dirty="0" err="1">
                  <a:solidFill>
                    <a:srgbClr val="090000"/>
                  </a:solidFill>
                  <a:latin typeface="Arial" panose="020B0604020202020204"/>
                </a:rPr>
                <a:t>Vị</a:t>
              </a:r>
              <a:r>
                <a:rPr lang="en-US" sz="4400" dirty="0">
                  <a:solidFill>
                    <a:srgbClr val="090000"/>
                  </a:solidFill>
                  <a:latin typeface="Arial" panose="020B0604020202020204"/>
                </a:rPr>
                <a:t> </a:t>
              </a:r>
              <a:r>
                <a:rPr lang="en-US" sz="4400" dirty="0" err="1" smtClean="0">
                  <a:solidFill>
                    <a:srgbClr val="090000"/>
                  </a:solidFill>
                  <a:latin typeface="Arial" panose="020B0604020202020204"/>
                </a:rPr>
                <a:t>trí</a:t>
              </a:r>
              <a:r>
                <a:rPr lang="en-US" sz="4400" dirty="0" smtClean="0">
                  <a:solidFill>
                    <a:srgbClr val="090000"/>
                  </a:solidFill>
                  <a:latin typeface="Arial" panose="020B0604020202020204"/>
                </a:rPr>
                <a:t> </a:t>
              </a:r>
              <a:endParaRPr lang="en-US" sz="4400" dirty="0">
                <a:solidFill>
                  <a:srgbClr val="090000"/>
                </a:solidFill>
                <a:latin typeface="Arial" panose="020B0604020202020204"/>
              </a:endParaRPr>
            </a:p>
            <a:p>
              <a:pPr algn="ctr">
                <a:lnSpc>
                  <a:spcPts val="7000"/>
                </a:lnSpc>
                <a:spcBef>
                  <a:spcPct val="0"/>
                </a:spcBef>
              </a:pPr>
              <a:r>
                <a:rPr lang="en-US" sz="4400" dirty="0" err="1">
                  <a:solidFill>
                    <a:srgbClr val="090000"/>
                  </a:solidFill>
                  <a:latin typeface="Arial" panose="020B0604020202020204"/>
                </a:rPr>
                <a:t>vai</a:t>
              </a:r>
              <a:r>
                <a:rPr lang="en-US" sz="4400" dirty="0">
                  <a:solidFill>
                    <a:srgbClr val="090000"/>
                  </a:solidFill>
                  <a:latin typeface="Arial" panose="020B0604020202020204"/>
                </a:rPr>
                <a:t> </a:t>
              </a:r>
              <a:r>
                <a:rPr lang="en-US" sz="4400" dirty="0" err="1">
                  <a:solidFill>
                    <a:srgbClr val="090000"/>
                  </a:solidFill>
                  <a:latin typeface="Arial" panose="020B0604020202020204"/>
                </a:rPr>
                <a:t>trò</a:t>
              </a:r>
              <a:endParaRPr lang="en-US" sz="4400" dirty="0">
                <a:solidFill>
                  <a:srgbClr val="090000"/>
                </a:solidFill>
                <a:latin typeface="Arial" panose="020B0604020202020204"/>
              </a:endParaRPr>
            </a:p>
          </p:txBody>
        </p:sp>
      </p:grpSp>
      <p:grpSp>
        <p:nvGrpSpPr>
          <p:cNvPr id="22" name="Group 3"/>
          <p:cNvGrpSpPr/>
          <p:nvPr/>
        </p:nvGrpSpPr>
        <p:grpSpPr>
          <a:xfrm>
            <a:off x="2785397" y="259663"/>
            <a:ext cx="13234359" cy="1218411"/>
            <a:chOff x="0" y="0"/>
            <a:chExt cx="4355225" cy="487977"/>
          </a:xfrm>
        </p:grpSpPr>
        <p:sp>
          <p:nvSpPr>
            <p:cNvPr id="23" name="Freeform 4"/>
            <p:cNvSpPr/>
            <p:nvPr/>
          </p:nvSpPr>
          <p:spPr>
            <a:xfrm>
              <a:off x="0" y="0"/>
              <a:ext cx="4355225" cy="487977"/>
            </a:xfrm>
            <a:custGeom>
              <a:avLst/>
              <a:gdLst/>
              <a:ahLst/>
              <a:cxnLst/>
              <a:rect l="l" t="t" r="r" b="b"/>
              <a:pathLst>
                <a:path w="4355225" h="487977">
                  <a:moveTo>
                    <a:pt x="0" y="0"/>
                  </a:moveTo>
                  <a:lnTo>
                    <a:pt x="4355225" y="0"/>
                  </a:lnTo>
                  <a:lnTo>
                    <a:pt x="4355225" y="487977"/>
                  </a:lnTo>
                  <a:lnTo>
                    <a:pt x="0" y="487977"/>
                  </a:lnTo>
                  <a:close/>
                </a:path>
              </a:pathLst>
            </a:custGeom>
            <a:solidFill>
              <a:srgbClr val="FFFFFF"/>
            </a:solidFill>
          </p:spPr>
        </p:sp>
        <p:sp>
          <p:nvSpPr>
            <p:cNvPr id="2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19" name="Freeform 6"/>
          <p:cNvSpPr/>
          <p:nvPr/>
        </p:nvSpPr>
        <p:spPr>
          <a:xfrm flipH="1">
            <a:off x="776121" y="60084"/>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Freeform 7"/>
          <p:cNvSpPr/>
          <p:nvPr/>
        </p:nvSpPr>
        <p:spPr>
          <a:xfrm>
            <a:off x="16230282" y="257601"/>
            <a:ext cx="1143318" cy="1157827"/>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1" name="TextBox 16"/>
          <p:cNvSpPr txBox="1"/>
          <p:nvPr/>
        </p:nvSpPr>
        <p:spPr>
          <a:xfrm>
            <a:off x="2895135" y="396284"/>
            <a:ext cx="13077869" cy="897682"/>
          </a:xfrm>
          <a:prstGeom prst="rect">
            <a:avLst/>
          </a:prstGeom>
        </p:spPr>
        <p:txBody>
          <a:bodyPr wrap="square" lIns="0" tIns="0" rIns="0" bIns="0" rtlCol="0" anchor="t">
            <a:spAutoFit/>
          </a:bodyPr>
          <a:lstStyle/>
          <a:p>
            <a:pPr algn="ctr">
              <a:lnSpc>
                <a:spcPts val="7000"/>
              </a:lnSpc>
              <a:spcBef>
                <a:spcPct val="0"/>
              </a:spcBef>
            </a:pPr>
            <a:r>
              <a:rPr lang="en-US" sz="5000" dirty="0">
                <a:solidFill>
                  <a:srgbClr val="090000"/>
                </a:solidFill>
                <a:latin typeface="Arial" panose="020B0604020202020204"/>
              </a:rPr>
              <a:t>01.Tầm </a:t>
            </a:r>
            <a:r>
              <a:rPr lang="en-US" sz="5000" dirty="0" err="1">
                <a:solidFill>
                  <a:srgbClr val="090000"/>
                </a:solidFill>
                <a:latin typeface="Arial" panose="020B0604020202020204"/>
              </a:rPr>
              <a:t>quan</a:t>
            </a:r>
            <a:r>
              <a:rPr lang="en-US" sz="5000" dirty="0">
                <a:solidFill>
                  <a:srgbClr val="090000"/>
                </a:solidFill>
                <a:latin typeface="Arial" panose="020B0604020202020204"/>
              </a:rPr>
              <a:t> </a:t>
            </a:r>
            <a:r>
              <a:rPr lang="en-US" sz="5000" dirty="0" err="1">
                <a:solidFill>
                  <a:srgbClr val="090000"/>
                </a:solidFill>
                <a:latin typeface="Arial" panose="020B0604020202020204"/>
              </a:rPr>
              <a:t>trọng</a:t>
            </a:r>
            <a:r>
              <a:rPr lang="en-US" sz="5000" dirty="0">
                <a:solidFill>
                  <a:srgbClr val="090000"/>
                </a:solidFill>
                <a:latin typeface="Arial" panose="020B0604020202020204"/>
              </a:rPr>
              <a:t> </a:t>
            </a:r>
            <a:r>
              <a:rPr lang="en-US" sz="5000" dirty="0" err="1">
                <a:solidFill>
                  <a:srgbClr val="090000"/>
                </a:solidFill>
                <a:latin typeface="Arial" panose="020B0604020202020204"/>
              </a:rPr>
              <a:t>của</a:t>
            </a:r>
            <a:r>
              <a:rPr lang="en-US" sz="5000" dirty="0">
                <a:solidFill>
                  <a:srgbClr val="090000"/>
                </a:solidFill>
                <a:latin typeface="Arial" panose="020B0604020202020204"/>
              </a:rPr>
              <a:t> </a:t>
            </a:r>
            <a:r>
              <a:rPr lang="en-US" sz="5000" dirty="0" err="1" smtClean="0">
                <a:solidFill>
                  <a:srgbClr val="090000"/>
                </a:solidFill>
                <a:latin typeface="Arial" panose="020B0604020202020204"/>
              </a:rPr>
              <a:t>Quốc</a:t>
            </a:r>
            <a:r>
              <a:rPr lang="en-US" sz="5000" dirty="0" smtClean="0">
                <a:solidFill>
                  <a:srgbClr val="090000"/>
                </a:solidFill>
                <a:latin typeface="Arial" panose="020B0604020202020204"/>
              </a:rPr>
              <a:t> </a:t>
            </a:r>
            <a:r>
              <a:rPr lang="en-US" sz="5000" dirty="0" err="1" smtClean="0">
                <a:solidFill>
                  <a:srgbClr val="090000"/>
                </a:solidFill>
                <a:latin typeface="Arial" panose="020B0604020202020204"/>
              </a:rPr>
              <a:t>phòng</a:t>
            </a:r>
            <a:r>
              <a:rPr lang="en-US" sz="5000" dirty="0" smtClean="0">
                <a:solidFill>
                  <a:srgbClr val="090000"/>
                </a:solidFill>
                <a:latin typeface="Arial" panose="020B0604020202020204"/>
              </a:rPr>
              <a:t> an </a:t>
            </a:r>
            <a:r>
              <a:rPr lang="en-US" sz="5000" dirty="0" err="1" smtClean="0">
                <a:solidFill>
                  <a:srgbClr val="090000"/>
                </a:solidFill>
                <a:latin typeface="Arial" panose="020B0604020202020204"/>
              </a:rPr>
              <a:t>ninh</a:t>
            </a:r>
            <a:endParaRPr lang="en-US" sz="5000" dirty="0">
              <a:solidFill>
                <a:srgbClr val="090000"/>
              </a:solidFill>
              <a:latin typeface="Arial" panose="020B0604020202020204"/>
            </a:endParaRP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00" y="7429500"/>
            <a:ext cx="4653838" cy="2422703"/>
          </a:xfrm>
          <a:prstGeom prst="rect">
            <a:avLst/>
          </a:prstGeom>
        </p:spPr>
      </p:pic>
      <p:pic>
        <p:nvPicPr>
          <p:cNvPr id="1032" name="Picture 8" descr="Hỏi đáp về Quá trình dựng nước và giữ nướ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5739" y="7429500"/>
            <a:ext cx="5101861" cy="24287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80209" y="7429500"/>
            <a:ext cx="5064240" cy="2428792"/>
          </a:xfrm>
          <a:prstGeom prst="rect">
            <a:avLst/>
          </a:prstGeom>
        </p:spPr>
      </p:pic>
      <p:sp>
        <p:nvSpPr>
          <p:cNvPr id="29" name="Rounded Rectangle 28"/>
          <p:cNvSpPr/>
          <p:nvPr/>
        </p:nvSpPr>
        <p:spPr>
          <a:xfrm>
            <a:off x="5317497" y="2247900"/>
            <a:ext cx="11295605" cy="8968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FFFFFF"/>
                </a:solidFill>
                <a:latin typeface="Arial" panose="020B0604020202020204"/>
              </a:rPr>
              <a:t>  </a:t>
            </a:r>
            <a:r>
              <a:rPr lang="en-US" sz="3200" dirty="0" err="1" smtClean="0">
                <a:solidFill>
                  <a:srgbClr val="FFFFFF"/>
                </a:solidFill>
                <a:latin typeface="Arial" panose="020B0604020202020204"/>
              </a:rPr>
              <a:t>Là</a:t>
            </a:r>
            <a:r>
              <a:rPr lang="en-US" sz="3200" dirty="0" smtClean="0">
                <a:solidFill>
                  <a:srgbClr val="FFFFFF"/>
                </a:solidFill>
                <a:latin typeface="Arial" panose="020B0604020202020204"/>
              </a:rPr>
              <a:t> </a:t>
            </a:r>
            <a:r>
              <a:rPr lang="en-US" sz="3200" dirty="0" err="1">
                <a:solidFill>
                  <a:srgbClr val="FFFFFF"/>
                </a:solidFill>
                <a:latin typeface="Arial" panose="020B0604020202020204"/>
              </a:rPr>
              <a:t>vấn</a:t>
            </a:r>
            <a:r>
              <a:rPr lang="en-US" sz="3200" dirty="0">
                <a:solidFill>
                  <a:srgbClr val="FFFFFF"/>
                </a:solidFill>
                <a:latin typeface="Arial" panose="020B0604020202020204"/>
              </a:rPr>
              <a:t> </a:t>
            </a:r>
            <a:r>
              <a:rPr lang="en-US" sz="3200" dirty="0" err="1">
                <a:solidFill>
                  <a:srgbClr val="FFFFFF"/>
                </a:solidFill>
                <a:latin typeface="Arial" panose="020B0604020202020204"/>
              </a:rPr>
              <a:t>đề</a:t>
            </a:r>
            <a:r>
              <a:rPr lang="en-US" sz="3200" dirty="0">
                <a:solidFill>
                  <a:srgbClr val="FFFFFF"/>
                </a:solidFill>
                <a:latin typeface="Arial" panose="020B0604020202020204"/>
              </a:rPr>
              <a:t> </a:t>
            </a:r>
            <a:r>
              <a:rPr lang="en-US" sz="3200" dirty="0" err="1">
                <a:solidFill>
                  <a:srgbClr val="FFFFFF"/>
                </a:solidFill>
                <a:latin typeface="Arial" panose="020B0604020202020204"/>
              </a:rPr>
              <a:t>hệ</a:t>
            </a:r>
            <a:r>
              <a:rPr lang="en-US" sz="3200" dirty="0">
                <a:solidFill>
                  <a:srgbClr val="FFFFFF"/>
                </a:solidFill>
                <a:latin typeface="Arial" panose="020B0604020202020204"/>
              </a:rPr>
              <a:t> </a:t>
            </a:r>
            <a:r>
              <a:rPr lang="en-US" sz="3200" dirty="0" err="1">
                <a:solidFill>
                  <a:srgbClr val="FFFFFF"/>
                </a:solidFill>
                <a:latin typeface="Arial" panose="020B0604020202020204"/>
              </a:rPr>
              <a:t>trọng</a:t>
            </a:r>
            <a:r>
              <a:rPr lang="en-US" sz="3200" dirty="0">
                <a:solidFill>
                  <a:srgbClr val="FFFFFF"/>
                </a:solidFill>
                <a:latin typeface="Arial" panose="020B0604020202020204"/>
              </a:rPr>
              <a:t> </a:t>
            </a:r>
            <a:r>
              <a:rPr lang="en-US" sz="3200" dirty="0" err="1">
                <a:solidFill>
                  <a:srgbClr val="FFFFFF"/>
                </a:solidFill>
                <a:latin typeface="Arial" panose="020B0604020202020204"/>
              </a:rPr>
              <a:t>của</a:t>
            </a:r>
            <a:r>
              <a:rPr lang="en-US" sz="3200" dirty="0">
                <a:solidFill>
                  <a:srgbClr val="FFFFFF"/>
                </a:solidFill>
                <a:latin typeface="Arial" panose="020B0604020202020204"/>
              </a:rPr>
              <a:t> </a:t>
            </a:r>
            <a:r>
              <a:rPr lang="en-US" sz="3200" dirty="0" err="1">
                <a:solidFill>
                  <a:srgbClr val="FFFFFF"/>
                </a:solidFill>
                <a:latin typeface="Arial" panose="020B0604020202020204"/>
              </a:rPr>
              <a:t>mọi</a:t>
            </a:r>
            <a:r>
              <a:rPr lang="en-US" sz="3200" dirty="0">
                <a:solidFill>
                  <a:srgbClr val="FFFFFF"/>
                </a:solidFill>
                <a:latin typeface="Arial" panose="020B0604020202020204"/>
              </a:rPr>
              <a:t> </a:t>
            </a:r>
            <a:r>
              <a:rPr lang="en-US" sz="3200" dirty="0" err="1">
                <a:solidFill>
                  <a:srgbClr val="FFFFFF"/>
                </a:solidFill>
                <a:latin typeface="Arial" panose="020B0604020202020204"/>
              </a:rPr>
              <a:t>quốc</a:t>
            </a:r>
            <a:r>
              <a:rPr lang="en-US" sz="3200" dirty="0">
                <a:solidFill>
                  <a:srgbClr val="FFFFFF"/>
                </a:solidFill>
                <a:latin typeface="Arial" panose="020B0604020202020204"/>
              </a:rPr>
              <a:t> </a:t>
            </a:r>
            <a:r>
              <a:rPr lang="en-US" sz="3200" dirty="0" err="1">
                <a:solidFill>
                  <a:srgbClr val="FFFFFF"/>
                </a:solidFill>
                <a:latin typeface="Arial" panose="020B0604020202020204"/>
              </a:rPr>
              <a:t>gia</a:t>
            </a:r>
            <a:r>
              <a:rPr lang="en-US" sz="3200" dirty="0">
                <a:solidFill>
                  <a:srgbClr val="FFFFFF"/>
                </a:solidFill>
                <a:latin typeface="Arial" panose="020B0604020202020204"/>
              </a:rPr>
              <a:t> </a:t>
            </a:r>
            <a:r>
              <a:rPr lang="en-US" sz="3200" dirty="0" err="1">
                <a:solidFill>
                  <a:srgbClr val="FFFFFF"/>
                </a:solidFill>
                <a:latin typeface="Arial" panose="020B0604020202020204"/>
              </a:rPr>
              <a:t>có</a:t>
            </a:r>
            <a:r>
              <a:rPr lang="en-US" sz="3200" dirty="0">
                <a:solidFill>
                  <a:srgbClr val="FFFFFF"/>
                </a:solidFill>
                <a:latin typeface="Arial" panose="020B0604020202020204"/>
              </a:rPr>
              <a:t> </a:t>
            </a:r>
            <a:r>
              <a:rPr lang="en-US" sz="3200" dirty="0" err="1">
                <a:solidFill>
                  <a:srgbClr val="FFFFFF"/>
                </a:solidFill>
                <a:latin typeface="Arial" panose="020B0604020202020204"/>
              </a:rPr>
              <a:t>chủ</a:t>
            </a:r>
            <a:r>
              <a:rPr lang="en-US" sz="3200" dirty="0">
                <a:solidFill>
                  <a:srgbClr val="FFFFFF"/>
                </a:solidFill>
                <a:latin typeface="Arial" panose="020B0604020202020204"/>
              </a:rPr>
              <a:t> </a:t>
            </a:r>
            <a:r>
              <a:rPr lang="en-US" sz="3200" dirty="0" err="1">
                <a:solidFill>
                  <a:srgbClr val="FFFFFF"/>
                </a:solidFill>
                <a:latin typeface="Arial" panose="020B0604020202020204"/>
              </a:rPr>
              <a:t>quyền</a:t>
            </a:r>
            <a:endParaRPr lang="en-US" sz="3200" dirty="0">
              <a:solidFill>
                <a:srgbClr val="FFFFFF"/>
              </a:solidFill>
              <a:latin typeface="Arial" panose="020B0604020202020204"/>
            </a:endParaRPr>
          </a:p>
        </p:txBody>
      </p:sp>
      <p:cxnSp>
        <p:nvCxnSpPr>
          <p:cNvPr id="31" name="Straight Arrow Connector 30"/>
          <p:cNvCxnSpPr/>
          <p:nvPr/>
        </p:nvCxnSpPr>
        <p:spPr>
          <a:xfrm flipV="1">
            <a:off x="4351851" y="2857500"/>
            <a:ext cx="90594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5473039" y="3645336"/>
            <a:ext cx="11140063" cy="1489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 algn="ctr">
              <a:lnSpc>
                <a:spcPct val="130000"/>
              </a:lnSpc>
              <a:spcBef>
                <a:spcPts val="16000"/>
              </a:spcBef>
            </a:pPr>
            <a:r>
              <a:rPr lang="en-US" sz="3200" dirty="0" err="1" smtClean="0">
                <a:solidFill>
                  <a:srgbClr val="FFFFFF"/>
                </a:solidFill>
                <a:latin typeface="Arial" panose="020B0604020202020204"/>
              </a:rPr>
              <a:t>Gắn</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liền</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với</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lịch</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sử</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dựng</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nước</a:t>
            </a:r>
            <a:r>
              <a:rPr lang="en-US" sz="3200" dirty="0" smtClean="0">
                <a:solidFill>
                  <a:srgbClr val="FFFFFF"/>
                </a:solidFill>
                <a:latin typeface="Arial" panose="020B0604020202020204"/>
              </a:rPr>
              <a:t> – </a:t>
            </a:r>
            <a:r>
              <a:rPr lang="en-US" sz="3200" dirty="0" err="1" smtClean="0">
                <a:solidFill>
                  <a:srgbClr val="FFFFFF"/>
                </a:solidFill>
                <a:latin typeface="Arial" panose="020B0604020202020204"/>
              </a:rPr>
              <a:t>giữ</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nước</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xây</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dựng</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xã</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hội</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chủ</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nghĩa</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bảo</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vệ</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tổ</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quốc</a:t>
            </a:r>
            <a:endParaRPr lang="en-US" sz="3200" dirty="0">
              <a:solidFill>
                <a:srgbClr val="FFFFFF"/>
              </a:solidFill>
              <a:latin typeface="Arial" panose="020B0604020202020204"/>
            </a:endParaRPr>
          </a:p>
        </p:txBody>
      </p:sp>
      <p:cxnSp>
        <p:nvCxnSpPr>
          <p:cNvPr id="34" name="Straight Arrow Connector 33"/>
          <p:cNvCxnSpPr/>
          <p:nvPr/>
        </p:nvCxnSpPr>
        <p:spPr>
          <a:xfrm>
            <a:off x="4351851" y="4000500"/>
            <a:ext cx="1121188" cy="228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5638800" y="5600700"/>
            <a:ext cx="10974302"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FFFF"/>
                </a:solidFill>
                <a:latin typeface="Arial" panose="020B0604020202020204"/>
              </a:rPr>
              <a:t> </a:t>
            </a:r>
            <a:r>
              <a:rPr lang="en-US" sz="3200" dirty="0" err="1">
                <a:solidFill>
                  <a:srgbClr val="FFFFFF"/>
                </a:solidFill>
                <a:latin typeface="Arial" panose="020B0604020202020204"/>
              </a:rPr>
              <a:t>Liên</a:t>
            </a:r>
            <a:r>
              <a:rPr lang="en-US" sz="3200" dirty="0">
                <a:solidFill>
                  <a:srgbClr val="FFFFFF"/>
                </a:solidFill>
                <a:latin typeface="Arial" panose="020B0604020202020204"/>
              </a:rPr>
              <a:t> </a:t>
            </a:r>
            <a:r>
              <a:rPr lang="en-US" sz="3200" dirty="0" err="1">
                <a:solidFill>
                  <a:srgbClr val="FFFFFF"/>
                </a:solidFill>
                <a:latin typeface="Arial" panose="020B0604020202020204"/>
              </a:rPr>
              <a:t>quan</a:t>
            </a:r>
            <a:r>
              <a:rPr lang="en-US" sz="3200" dirty="0">
                <a:solidFill>
                  <a:srgbClr val="FFFFFF"/>
                </a:solidFill>
                <a:latin typeface="Arial" panose="020B0604020202020204"/>
              </a:rPr>
              <a:t> </a:t>
            </a:r>
            <a:r>
              <a:rPr lang="en-US" sz="3200" dirty="0" err="1">
                <a:solidFill>
                  <a:srgbClr val="FFFFFF"/>
                </a:solidFill>
                <a:latin typeface="Arial" panose="020B0604020202020204"/>
              </a:rPr>
              <a:t>đến</a:t>
            </a:r>
            <a:r>
              <a:rPr lang="en-US" sz="3200" dirty="0">
                <a:solidFill>
                  <a:srgbClr val="FFFFFF"/>
                </a:solidFill>
                <a:latin typeface="Arial" panose="020B0604020202020204"/>
              </a:rPr>
              <a:t> </a:t>
            </a:r>
            <a:r>
              <a:rPr lang="en-US" sz="3200" dirty="0" err="1">
                <a:solidFill>
                  <a:srgbClr val="FFFFFF"/>
                </a:solidFill>
                <a:latin typeface="Arial" panose="020B0604020202020204"/>
              </a:rPr>
              <a:t>sự</a:t>
            </a:r>
            <a:r>
              <a:rPr lang="en-US" sz="3200" dirty="0">
                <a:solidFill>
                  <a:srgbClr val="FFFFFF"/>
                </a:solidFill>
                <a:latin typeface="Arial" panose="020B0604020202020204"/>
              </a:rPr>
              <a:t> </a:t>
            </a:r>
            <a:r>
              <a:rPr lang="en-US" sz="3200" dirty="0" err="1">
                <a:solidFill>
                  <a:srgbClr val="FFFFFF"/>
                </a:solidFill>
                <a:latin typeface="Arial" panose="020B0604020202020204"/>
              </a:rPr>
              <a:t>tồn</a:t>
            </a:r>
            <a:r>
              <a:rPr lang="en-US" sz="3200" dirty="0">
                <a:solidFill>
                  <a:srgbClr val="FFFFFF"/>
                </a:solidFill>
                <a:latin typeface="Arial" panose="020B0604020202020204"/>
              </a:rPr>
              <a:t> </a:t>
            </a:r>
            <a:r>
              <a:rPr lang="en-US" sz="3200" dirty="0" err="1">
                <a:solidFill>
                  <a:srgbClr val="FFFFFF"/>
                </a:solidFill>
                <a:latin typeface="Arial" panose="020B0604020202020204"/>
              </a:rPr>
              <a:t>vong</a:t>
            </a:r>
            <a:r>
              <a:rPr lang="en-US" sz="3200" dirty="0">
                <a:solidFill>
                  <a:srgbClr val="FFFFFF"/>
                </a:solidFill>
                <a:latin typeface="Arial" panose="020B0604020202020204"/>
              </a:rPr>
              <a:t> </a:t>
            </a:r>
            <a:r>
              <a:rPr lang="en-US" sz="3200" dirty="0" err="1">
                <a:solidFill>
                  <a:srgbClr val="FFFFFF"/>
                </a:solidFill>
                <a:latin typeface="Arial" panose="020B0604020202020204"/>
              </a:rPr>
              <a:t>của</a:t>
            </a:r>
            <a:r>
              <a:rPr lang="en-US" sz="3200" dirty="0">
                <a:solidFill>
                  <a:srgbClr val="FFFFFF"/>
                </a:solidFill>
                <a:latin typeface="Arial" panose="020B0604020202020204"/>
              </a:rPr>
              <a:t> </a:t>
            </a:r>
            <a:r>
              <a:rPr lang="en-US" sz="3200" dirty="0" err="1">
                <a:solidFill>
                  <a:srgbClr val="FFFFFF"/>
                </a:solidFill>
                <a:latin typeface="Arial" panose="020B0604020202020204"/>
              </a:rPr>
              <a:t>quốc</a:t>
            </a:r>
            <a:r>
              <a:rPr lang="en-US" sz="3200" dirty="0">
                <a:solidFill>
                  <a:srgbClr val="FFFFFF"/>
                </a:solidFill>
                <a:latin typeface="Arial" panose="020B0604020202020204"/>
              </a:rPr>
              <a:t> </a:t>
            </a:r>
            <a:r>
              <a:rPr lang="en-US" sz="3200" dirty="0" err="1">
                <a:solidFill>
                  <a:srgbClr val="FFFFFF"/>
                </a:solidFill>
                <a:latin typeface="Arial" panose="020B0604020202020204"/>
              </a:rPr>
              <a:t>gia</a:t>
            </a:r>
            <a:r>
              <a:rPr lang="en-US" sz="3200" dirty="0">
                <a:solidFill>
                  <a:srgbClr val="FFFFFF"/>
                </a:solidFill>
                <a:latin typeface="Arial" panose="020B0604020202020204"/>
              </a:rPr>
              <a:t>, </a:t>
            </a:r>
            <a:r>
              <a:rPr lang="en-US" sz="3200" dirty="0" err="1">
                <a:solidFill>
                  <a:srgbClr val="FFFFFF"/>
                </a:solidFill>
                <a:latin typeface="Arial" panose="020B0604020202020204"/>
              </a:rPr>
              <a:t>dân</a:t>
            </a:r>
            <a:r>
              <a:rPr lang="en-US" sz="3200" dirty="0">
                <a:solidFill>
                  <a:srgbClr val="FFFFFF"/>
                </a:solidFill>
                <a:latin typeface="Arial" panose="020B0604020202020204"/>
              </a:rPr>
              <a:t> </a:t>
            </a:r>
            <a:r>
              <a:rPr lang="en-US" sz="3200" dirty="0" err="1">
                <a:solidFill>
                  <a:srgbClr val="FFFFFF"/>
                </a:solidFill>
                <a:latin typeface="Arial" panose="020B0604020202020204"/>
              </a:rPr>
              <a:t>tộc</a:t>
            </a:r>
            <a:endParaRPr lang="en-US" sz="3200" dirty="0">
              <a:solidFill>
                <a:srgbClr val="FFFFFF"/>
              </a:solidFill>
              <a:latin typeface="Arial" panose="020B0604020202020204"/>
            </a:endParaRPr>
          </a:p>
        </p:txBody>
      </p:sp>
      <p:cxnSp>
        <p:nvCxnSpPr>
          <p:cNvPr id="37" name="Straight Arrow Connector 36"/>
          <p:cNvCxnSpPr>
            <a:endCxn id="35" idx="1"/>
          </p:cNvCxnSpPr>
          <p:nvPr/>
        </p:nvCxnSpPr>
        <p:spPr>
          <a:xfrm>
            <a:off x="4351851" y="4000500"/>
            <a:ext cx="1286949" cy="2095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fade">
                                      <p:cBhvr>
                                        <p:cTn id="29" dur="500"/>
                                        <p:tgtEl>
                                          <p:spTgt spid="10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sp>
        <p:nvSpPr>
          <p:cNvPr id="3" name="Freeform 3"/>
          <p:cNvSpPr/>
          <p:nvPr/>
        </p:nvSpPr>
        <p:spPr>
          <a:xfrm>
            <a:off x="9144000" y="7105984"/>
            <a:ext cx="1175924" cy="1427723"/>
          </a:xfrm>
          <a:custGeom>
            <a:avLst/>
            <a:gdLst/>
            <a:ahLst/>
            <a:cxnLst/>
            <a:rect l="l" t="t" r="r" b="b"/>
            <a:pathLst>
              <a:path w="1175924" h="1427723">
                <a:moveTo>
                  <a:pt x="0" y="0"/>
                </a:moveTo>
                <a:lnTo>
                  <a:pt x="1175924" y="0"/>
                </a:lnTo>
                <a:lnTo>
                  <a:pt x="1175924" y="1427723"/>
                </a:lnTo>
                <a:lnTo>
                  <a:pt x="0" y="142772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14677">
            <a:off x="8521910" y="1577744"/>
            <a:ext cx="704808" cy="835441"/>
          </a:xfrm>
          <a:custGeom>
            <a:avLst/>
            <a:gdLst/>
            <a:ahLst/>
            <a:cxnLst/>
            <a:rect l="l" t="t" r="r" b="b"/>
            <a:pathLst>
              <a:path w="704808" h="835441">
                <a:moveTo>
                  <a:pt x="0" y="0"/>
                </a:moveTo>
                <a:lnTo>
                  <a:pt x="704808" y="0"/>
                </a:lnTo>
                <a:lnTo>
                  <a:pt x="704808" y="835441"/>
                </a:lnTo>
                <a:lnTo>
                  <a:pt x="0" y="83544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flipH="1">
            <a:off x="-991094" y="-1824748"/>
            <a:ext cx="5592049" cy="5093848"/>
          </a:xfrm>
          <a:custGeom>
            <a:avLst/>
            <a:gdLst/>
            <a:ahLst/>
            <a:cxnLst/>
            <a:rect l="l" t="t" r="r" b="b"/>
            <a:pathLst>
              <a:path w="5592049" h="5093848">
                <a:moveTo>
                  <a:pt x="5592049" y="0"/>
                </a:moveTo>
                <a:lnTo>
                  <a:pt x="0" y="0"/>
                </a:lnTo>
                <a:lnTo>
                  <a:pt x="0" y="5093849"/>
                </a:lnTo>
                <a:lnTo>
                  <a:pt x="5592049" y="5093849"/>
                </a:lnTo>
                <a:lnTo>
                  <a:pt x="5592049"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TextBox 6"/>
          <p:cNvSpPr txBox="1"/>
          <p:nvPr/>
        </p:nvSpPr>
        <p:spPr>
          <a:xfrm>
            <a:off x="4273083" y="3655689"/>
            <a:ext cx="10583763" cy="1487811"/>
          </a:xfrm>
          <a:prstGeom prst="rect">
            <a:avLst/>
          </a:prstGeom>
        </p:spPr>
        <p:txBody>
          <a:bodyPr lIns="0" tIns="0" rIns="0" bIns="0" rtlCol="0" anchor="t">
            <a:spAutoFit/>
          </a:bodyPr>
          <a:lstStyle/>
          <a:p>
            <a:pPr algn="ctr">
              <a:lnSpc>
                <a:spcPts val="10920"/>
              </a:lnSpc>
              <a:spcBef>
                <a:spcPct val="0"/>
              </a:spcBef>
            </a:pPr>
            <a:r>
              <a:rPr lang="en-US" sz="7800">
                <a:solidFill>
                  <a:srgbClr val="090000"/>
                </a:solidFill>
                <a:latin typeface="Arial" panose="020B0604020202020204"/>
              </a:rPr>
              <a:t>02.Nội dung chiến lược </a:t>
            </a:r>
          </a:p>
        </p:txBody>
      </p:sp>
      <p:grpSp>
        <p:nvGrpSpPr>
          <p:cNvPr id="7" name="Group 7"/>
          <p:cNvGrpSpPr/>
          <p:nvPr/>
        </p:nvGrpSpPr>
        <p:grpSpPr>
          <a:xfrm>
            <a:off x="3123186" y="2803959"/>
            <a:ext cx="13217551" cy="4181552"/>
            <a:chOff x="49492" y="160629"/>
            <a:chExt cx="17623402" cy="5575403"/>
          </a:xfrm>
        </p:grpSpPr>
        <p:sp>
          <p:nvSpPr>
            <p:cNvPr id="8" name="Freeform 8"/>
            <p:cNvSpPr/>
            <p:nvPr/>
          </p:nvSpPr>
          <p:spPr>
            <a:xfrm rot="62852">
              <a:off x="49492" y="160629"/>
              <a:ext cx="17623402" cy="5575403"/>
            </a:xfrm>
            <a:custGeom>
              <a:avLst/>
              <a:gdLst/>
              <a:ahLst/>
              <a:cxnLst/>
              <a:rect l="l" t="t" r="r" b="b"/>
              <a:pathLst>
                <a:path w="17623402" h="5575403">
                  <a:moveTo>
                    <a:pt x="0" y="0"/>
                  </a:moveTo>
                  <a:lnTo>
                    <a:pt x="17623402" y="0"/>
                  </a:lnTo>
                  <a:lnTo>
                    <a:pt x="17623402" y="5575404"/>
                  </a:lnTo>
                  <a:lnTo>
                    <a:pt x="0" y="557540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TextBox 9"/>
            <p:cNvSpPr txBox="1"/>
            <p:nvPr/>
          </p:nvSpPr>
          <p:spPr>
            <a:xfrm>
              <a:off x="835815" y="1022989"/>
              <a:ext cx="15605429" cy="4514056"/>
            </a:xfrm>
            <a:prstGeom prst="rect">
              <a:avLst/>
            </a:prstGeom>
          </p:spPr>
          <p:txBody>
            <a:bodyPr wrap="square" lIns="0" tIns="0" rIns="0" bIns="0" rtlCol="0" anchor="t">
              <a:spAutoFit/>
            </a:bodyPr>
            <a:lstStyle/>
            <a:p>
              <a:pPr algn="ctr">
                <a:lnSpc>
                  <a:spcPts val="8760"/>
                </a:lnSpc>
              </a:pPr>
              <a:r>
                <a:rPr lang="en-US" sz="6260" dirty="0">
                  <a:solidFill>
                    <a:srgbClr val="090000"/>
                  </a:solidFill>
                  <a:latin typeface="Arial" panose="020B0604020202020204"/>
                </a:rPr>
                <a:t>02. </a:t>
              </a:r>
              <a:r>
                <a:rPr lang="en-US" sz="6260" dirty="0" err="1">
                  <a:solidFill>
                    <a:srgbClr val="090000"/>
                  </a:solidFill>
                  <a:latin typeface="Arial" panose="020B0604020202020204"/>
                </a:rPr>
                <a:t>Quá</a:t>
              </a:r>
              <a:r>
                <a:rPr lang="en-US" sz="6260" dirty="0">
                  <a:solidFill>
                    <a:srgbClr val="090000"/>
                  </a:solidFill>
                  <a:latin typeface="Arial" panose="020B0604020202020204"/>
                </a:rPr>
                <a:t> </a:t>
              </a:r>
              <a:r>
                <a:rPr lang="en-US" sz="6260" dirty="0" err="1">
                  <a:solidFill>
                    <a:srgbClr val="090000"/>
                  </a:solidFill>
                  <a:latin typeface="Arial" panose="020B0604020202020204"/>
                </a:rPr>
                <a:t>trình</a:t>
              </a:r>
              <a:r>
                <a:rPr lang="en-US" sz="6260" dirty="0">
                  <a:solidFill>
                    <a:srgbClr val="090000"/>
                  </a:solidFill>
                  <a:latin typeface="Arial" panose="020B0604020202020204"/>
                </a:rPr>
                <a:t> </a:t>
              </a:r>
              <a:r>
                <a:rPr lang="en-US" sz="6260" dirty="0" err="1">
                  <a:solidFill>
                    <a:srgbClr val="090000"/>
                  </a:solidFill>
                  <a:latin typeface="Arial" panose="020B0604020202020204"/>
                </a:rPr>
                <a:t>lãnh</a:t>
              </a:r>
              <a:r>
                <a:rPr lang="en-US" sz="6260" dirty="0">
                  <a:solidFill>
                    <a:srgbClr val="090000"/>
                  </a:solidFill>
                  <a:latin typeface="Arial" panose="020B0604020202020204"/>
                </a:rPr>
                <a:t> </a:t>
              </a:r>
              <a:r>
                <a:rPr lang="en-US" sz="6260" dirty="0" err="1">
                  <a:solidFill>
                    <a:srgbClr val="090000"/>
                  </a:solidFill>
                  <a:latin typeface="Arial" panose="020B0604020202020204"/>
                </a:rPr>
                <a:t>đạo</a:t>
              </a:r>
              <a:r>
                <a:rPr lang="en-US" sz="6260" dirty="0">
                  <a:solidFill>
                    <a:srgbClr val="090000"/>
                  </a:solidFill>
                  <a:latin typeface="Arial" panose="020B0604020202020204"/>
                </a:rPr>
                <a:t> </a:t>
              </a:r>
              <a:r>
                <a:rPr lang="en-US" sz="6260" dirty="0" err="1">
                  <a:solidFill>
                    <a:srgbClr val="090000"/>
                  </a:solidFill>
                  <a:latin typeface="Arial" panose="020B0604020202020204"/>
                </a:rPr>
                <a:t>giữ</a:t>
              </a:r>
              <a:r>
                <a:rPr lang="en-US" sz="6260" dirty="0">
                  <a:solidFill>
                    <a:srgbClr val="090000"/>
                  </a:solidFill>
                  <a:latin typeface="Arial" panose="020B0604020202020204"/>
                </a:rPr>
                <a:t> </a:t>
              </a:r>
              <a:r>
                <a:rPr lang="en-US" sz="6260" dirty="0" err="1">
                  <a:solidFill>
                    <a:srgbClr val="090000"/>
                  </a:solidFill>
                  <a:latin typeface="Arial" panose="020B0604020202020204"/>
                </a:rPr>
                <a:t>vững</a:t>
              </a:r>
              <a:r>
                <a:rPr lang="en-US" sz="6260" dirty="0">
                  <a:solidFill>
                    <a:srgbClr val="090000"/>
                  </a:solidFill>
                  <a:latin typeface="Arial" panose="020B0604020202020204"/>
                </a:rPr>
                <a:t> </a:t>
              </a:r>
              <a:r>
                <a:rPr lang="en-US" sz="6260" dirty="0" err="1" smtClean="0">
                  <a:solidFill>
                    <a:srgbClr val="090000"/>
                  </a:solidFill>
                  <a:latin typeface="Arial" panose="020B0604020202020204"/>
                </a:rPr>
                <a:t>Quốc</a:t>
              </a:r>
              <a:r>
                <a:rPr lang="en-US" sz="6260" dirty="0" smtClean="0">
                  <a:solidFill>
                    <a:srgbClr val="090000"/>
                  </a:solidFill>
                  <a:latin typeface="Arial" panose="020B0604020202020204"/>
                </a:rPr>
                <a:t> </a:t>
              </a:r>
              <a:r>
                <a:rPr lang="en-US" sz="6260" dirty="0" err="1" smtClean="0">
                  <a:solidFill>
                    <a:srgbClr val="090000"/>
                  </a:solidFill>
                  <a:latin typeface="Arial" panose="020B0604020202020204"/>
                </a:rPr>
                <a:t>phòng</a:t>
              </a:r>
              <a:r>
                <a:rPr lang="en-US" sz="6260" dirty="0" smtClean="0">
                  <a:solidFill>
                    <a:srgbClr val="090000"/>
                  </a:solidFill>
                  <a:latin typeface="Arial" panose="020B0604020202020204"/>
                </a:rPr>
                <a:t> An </a:t>
              </a:r>
              <a:r>
                <a:rPr lang="en-US" sz="6260" dirty="0" err="1" smtClean="0">
                  <a:solidFill>
                    <a:srgbClr val="090000"/>
                  </a:solidFill>
                  <a:latin typeface="Arial" panose="020B0604020202020204"/>
                </a:rPr>
                <a:t>ninh</a:t>
              </a:r>
              <a:r>
                <a:rPr lang="en-US" sz="6260" dirty="0" smtClean="0">
                  <a:solidFill>
                    <a:srgbClr val="090000"/>
                  </a:solidFill>
                  <a:latin typeface="Arial" panose="020B0604020202020204"/>
                </a:rPr>
                <a:t> </a:t>
              </a:r>
              <a:r>
                <a:rPr lang="en-US" sz="6260" dirty="0" err="1">
                  <a:solidFill>
                    <a:srgbClr val="090000"/>
                  </a:solidFill>
                  <a:latin typeface="Arial" panose="020B0604020202020204"/>
                </a:rPr>
                <a:t>của</a:t>
              </a:r>
              <a:r>
                <a:rPr lang="en-US" sz="6260" dirty="0">
                  <a:solidFill>
                    <a:srgbClr val="090000"/>
                  </a:solidFill>
                  <a:latin typeface="Arial" panose="020B0604020202020204"/>
                </a:rPr>
                <a:t> </a:t>
              </a:r>
              <a:r>
                <a:rPr lang="en-US" sz="6260" dirty="0" err="1">
                  <a:solidFill>
                    <a:srgbClr val="090000"/>
                  </a:solidFill>
                  <a:latin typeface="Arial" panose="020B0604020202020204"/>
                </a:rPr>
                <a:t>Đảng</a:t>
              </a:r>
              <a:endParaRPr lang="en-US" sz="6260" dirty="0">
                <a:solidFill>
                  <a:srgbClr val="090000"/>
                </a:solidFill>
                <a:latin typeface="Arial" panose="020B0604020202020204"/>
              </a:endParaRPr>
            </a:p>
            <a:p>
              <a:pPr algn="ctr">
                <a:lnSpc>
                  <a:spcPts val="8760"/>
                </a:lnSpc>
                <a:spcBef>
                  <a:spcPct val="0"/>
                </a:spcBef>
              </a:pPr>
              <a:endParaRPr lang="en-US" sz="6260" dirty="0">
                <a:solidFill>
                  <a:srgbClr val="090000"/>
                </a:solidFill>
                <a:latin typeface="Arial" panose="020B0604020202020204"/>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2"/>
            <a:stretch>
              <a:fillRect t="-17365" b="-8926"/>
            </a:stretch>
          </a:blipFill>
        </p:spPr>
      </p:sp>
      <p:grpSp>
        <p:nvGrpSpPr>
          <p:cNvPr id="3" name="Group 3"/>
          <p:cNvGrpSpPr/>
          <p:nvPr/>
        </p:nvGrpSpPr>
        <p:grpSpPr>
          <a:xfrm>
            <a:off x="2438400" y="191290"/>
            <a:ext cx="13639800" cy="1174304"/>
            <a:chOff x="0" y="0"/>
            <a:chExt cx="4482044" cy="418263"/>
          </a:xfrm>
        </p:grpSpPr>
        <p:sp>
          <p:nvSpPr>
            <p:cNvPr id="4"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endParaRPr/>
            </a:p>
          </p:txBody>
        </p:sp>
      </p:grpSp>
      <p:sp>
        <p:nvSpPr>
          <p:cNvPr id="7"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TextBox 10"/>
          <p:cNvSpPr txBox="1"/>
          <p:nvPr/>
        </p:nvSpPr>
        <p:spPr>
          <a:xfrm>
            <a:off x="2743200" y="314759"/>
            <a:ext cx="13155994" cy="795089"/>
          </a:xfrm>
          <a:prstGeom prst="rect">
            <a:avLst/>
          </a:prstGeom>
        </p:spPr>
        <p:txBody>
          <a:bodyPr wrap="square" lIns="0" tIns="0" rIns="0" bIns="0" rtlCol="0" anchor="t">
            <a:spAutoFit/>
          </a:bodyPr>
          <a:lstStyle/>
          <a:p>
            <a:pPr algn="ctr">
              <a:lnSpc>
                <a:spcPts val="6160"/>
              </a:lnSpc>
              <a:spcBef>
                <a:spcPct val="0"/>
              </a:spcBef>
            </a:pPr>
            <a:r>
              <a:rPr lang="en-US" sz="3600" dirty="0">
                <a:solidFill>
                  <a:srgbClr val="090000"/>
                </a:solidFill>
                <a:latin typeface="Arial" panose="020B0604020202020204"/>
              </a:rPr>
              <a:t>02. </a:t>
            </a:r>
            <a:r>
              <a:rPr lang="en-US" sz="3600" dirty="0" err="1">
                <a:solidFill>
                  <a:srgbClr val="090000"/>
                </a:solidFill>
                <a:latin typeface="Arial" panose="020B0604020202020204"/>
              </a:rPr>
              <a:t>Quá</a:t>
            </a:r>
            <a:r>
              <a:rPr lang="en-US" sz="3600" dirty="0">
                <a:solidFill>
                  <a:srgbClr val="090000"/>
                </a:solidFill>
                <a:latin typeface="Arial" panose="020B0604020202020204"/>
              </a:rPr>
              <a:t> </a:t>
            </a:r>
            <a:r>
              <a:rPr lang="en-US" sz="3600" dirty="0" err="1">
                <a:solidFill>
                  <a:srgbClr val="090000"/>
                </a:solidFill>
                <a:latin typeface="Arial" panose="020B0604020202020204"/>
              </a:rPr>
              <a:t>trình</a:t>
            </a:r>
            <a:r>
              <a:rPr lang="en-US" sz="3600" dirty="0">
                <a:solidFill>
                  <a:srgbClr val="090000"/>
                </a:solidFill>
                <a:latin typeface="Arial" panose="020B0604020202020204"/>
              </a:rPr>
              <a:t> </a:t>
            </a:r>
            <a:r>
              <a:rPr lang="en-US" sz="3600" dirty="0" err="1">
                <a:solidFill>
                  <a:srgbClr val="090000"/>
                </a:solidFill>
                <a:latin typeface="Arial" panose="020B0604020202020204"/>
              </a:rPr>
              <a:t>lãnh</a:t>
            </a:r>
            <a:r>
              <a:rPr lang="en-US" sz="3600" dirty="0">
                <a:solidFill>
                  <a:srgbClr val="090000"/>
                </a:solidFill>
                <a:latin typeface="Arial" panose="020B0604020202020204"/>
              </a:rPr>
              <a:t> </a:t>
            </a:r>
            <a:r>
              <a:rPr lang="en-US" sz="3600" dirty="0" err="1">
                <a:solidFill>
                  <a:srgbClr val="090000"/>
                </a:solidFill>
                <a:latin typeface="Arial" panose="020B0604020202020204"/>
              </a:rPr>
              <a:t>đạo</a:t>
            </a:r>
            <a:r>
              <a:rPr lang="en-US" sz="3600" dirty="0">
                <a:solidFill>
                  <a:srgbClr val="090000"/>
                </a:solidFill>
                <a:latin typeface="Arial" panose="020B0604020202020204"/>
              </a:rPr>
              <a:t> </a:t>
            </a:r>
            <a:r>
              <a:rPr lang="en-US" sz="3600" dirty="0" err="1">
                <a:solidFill>
                  <a:srgbClr val="090000"/>
                </a:solidFill>
                <a:latin typeface="Arial" panose="020B0604020202020204"/>
              </a:rPr>
              <a:t>giữ</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vững</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r>
              <a:rPr lang="en-US" sz="3600" dirty="0" smtClean="0">
                <a:solidFill>
                  <a:srgbClr val="090000"/>
                </a:solidFill>
                <a:latin typeface="Arial" panose="020B0604020202020204"/>
              </a:rPr>
              <a:t> </a:t>
            </a:r>
            <a:r>
              <a:rPr lang="en-US" sz="3600" dirty="0" err="1">
                <a:solidFill>
                  <a:srgbClr val="090000"/>
                </a:solidFill>
                <a:latin typeface="Arial" panose="020B0604020202020204"/>
              </a:rPr>
              <a:t>của</a:t>
            </a:r>
            <a:r>
              <a:rPr lang="en-US" sz="3600" dirty="0">
                <a:solidFill>
                  <a:srgbClr val="090000"/>
                </a:solidFill>
                <a:latin typeface="Arial" panose="020B0604020202020204"/>
              </a:rPr>
              <a:t> </a:t>
            </a:r>
            <a:r>
              <a:rPr lang="en-US" sz="3600" dirty="0" err="1">
                <a:solidFill>
                  <a:srgbClr val="090000"/>
                </a:solidFill>
                <a:latin typeface="Arial" panose="020B0604020202020204"/>
              </a:rPr>
              <a:t>Đảng</a:t>
            </a:r>
            <a:endParaRPr lang="en-US" sz="3600" dirty="0">
              <a:solidFill>
                <a:srgbClr val="090000"/>
              </a:solidFill>
              <a:latin typeface="Arial" panose="020B0604020202020204"/>
            </a:endParaRPr>
          </a:p>
        </p:txBody>
      </p:sp>
      <p:grpSp>
        <p:nvGrpSpPr>
          <p:cNvPr id="11" name="Group 11"/>
          <p:cNvGrpSpPr/>
          <p:nvPr/>
        </p:nvGrpSpPr>
        <p:grpSpPr>
          <a:xfrm>
            <a:off x="4800600" y="1710682"/>
            <a:ext cx="8386803" cy="1918601"/>
            <a:chOff x="0" y="-161925"/>
            <a:chExt cx="3335637" cy="763075"/>
          </a:xfrm>
        </p:grpSpPr>
        <p:sp>
          <p:nvSpPr>
            <p:cNvPr id="12" name="Freeform 12"/>
            <p:cNvSpPr/>
            <p:nvPr/>
          </p:nvSpPr>
          <p:spPr>
            <a:xfrm>
              <a:off x="0" y="0"/>
              <a:ext cx="3335637" cy="465131"/>
            </a:xfrm>
            <a:custGeom>
              <a:avLst/>
              <a:gdLst/>
              <a:ahLst/>
              <a:cxnLst/>
              <a:rect l="l" t="t" r="r" b="b"/>
              <a:pathLst>
                <a:path w="3335637" h="465131">
                  <a:moveTo>
                    <a:pt x="0" y="0"/>
                  </a:moveTo>
                  <a:lnTo>
                    <a:pt x="3335637" y="0"/>
                  </a:lnTo>
                  <a:lnTo>
                    <a:pt x="3335637" y="465131"/>
                  </a:lnTo>
                  <a:lnTo>
                    <a:pt x="0" y="465131"/>
                  </a:lnTo>
                  <a:close/>
                </a:path>
              </a:pathLst>
            </a:custGeom>
            <a:solidFill>
              <a:srgbClr val="92FD7C"/>
            </a:solidFill>
          </p:spPr>
        </p:sp>
        <p:sp>
          <p:nvSpPr>
            <p:cNvPr id="13" name="TextBox 13"/>
            <p:cNvSpPr txBox="1"/>
            <p:nvPr/>
          </p:nvSpPr>
          <p:spPr>
            <a:xfrm>
              <a:off x="0" y="-161925"/>
              <a:ext cx="3335637" cy="763075"/>
            </a:xfrm>
            <a:prstGeom prst="rect">
              <a:avLst/>
            </a:prstGeom>
          </p:spPr>
          <p:txBody>
            <a:bodyPr lIns="50800" tIns="50800" rIns="50800" bIns="50800" rtlCol="0" anchor="ctr"/>
            <a:lstStyle/>
            <a:p>
              <a:pPr algn="ctr">
                <a:lnSpc>
                  <a:spcPts val="5880"/>
                </a:lnSpc>
                <a:spcBef>
                  <a:spcPct val="0"/>
                </a:spcBef>
              </a:pPr>
              <a:r>
                <a:rPr lang="en-US" sz="4200" dirty="0" err="1">
                  <a:solidFill>
                    <a:srgbClr val="090000"/>
                  </a:solidFill>
                  <a:latin typeface="Arial" panose="020B0604020202020204"/>
                </a:rPr>
                <a:t>Chủ</a:t>
              </a:r>
              <a:r>
                <a:rPr lang="en-US" sz="4200" dirty="0">
                  <a:solidFill>
                    <a:srgbClr val="090000"/>
                  </a:solidFill>
                  <a:latin typeface="Arial" panose="020B0604020202020204"/>
                </a:rPr>
                <a:t> </a:t>
              </a:r>
              <a:r>
                <a:rPr lang="en-US" sz="4200" dirty="0" err="1">
                  <a:solidFill>
                    <a:srgbClr val="090000"/>
                  </a:solidFill>
                  <a:latin typeface="Arial" panose="020B0604020202020204"/>
                </a:rPr>
                <a:t>chương</a:t>
              </a:r>
              <a:r>
                <a:rPr lang="en-US" sz="4200" dirty="0">
                  <a:solidFill>
                    <a:srgbClr val="090000"/>
                  </a:solidFill>
                  <a:latin typeface="Arial" panose="020B0604020202020204"/>
                </a:rPr>
                <a:t> </a:t>
              </a:r>
              <a:r>
                <a:rPr lang="en-US" sz="4200" dirty="0" err="1">
                  <a:solidFill>
                    <a:srgbClr val="090000"/>
                  </a:solidFill>
                  <a:latin typeface="Arial" panose="020B0604020202020204"/>
                </a:rPr>
                <a:t>lãnh</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của</a:t>
              </a:r>
              <a:r>
                <a:rPr lang="en-US" sz="4200" dirty="0">
                  <a:solidFill>
                    <a:srgbClr val="090000"/>
                  </a:solidFill>
                  <a:latin typeface="Arial" panose="020B0604020202020204"/>
                </a:rPr>
                <a:t> </a:t>
              </a:r>
              <a:r>
                <a:rPr lang="en-US" sz="4200" dirty="0" err="1">
                  <a:solidFill>
                    <a:srgbClr val="090000"/>
                  </a:solidFill>
                  <a:latin typeface="Arial" panose="020B0604020202020204"/>
                </a:rPr>
                <a:t>Đảng</a:t>
              </a:r>
              <a:r>
                <a:rPr lang="en-US" sz="4200" dirty="0">
                  <a:solidFill>
                    <a:srgbClr val="090000"/>
                  </a:solidFill>
                  <a:latin typeface="Arial" panose="020B0604020202020204"/>
                </a:rPr>
                <a:t> </a:t>
              </a:r>
            </a:p>
          </p:txBody>
        </p:sp>
      </p:grpSp>
      <p:cxnSp>
        <p:nvCxnSpPr>
          <p:cNvPr id="17" name="Straight Arrow Connector 16"/>
          <p:cNvCxnSpPr/>
          <p:nvPr/>
        </p:nvCxnSpPr>
        <p:spPr>
          <a:xfrm>
            <a:off x="9220200" y="3287290"/>
            <a:ext cx="0" cy="1027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52600" y="4315082"/>
            <a:ext cx="1485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752600" y="4314473"/>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576695" y="5067300"/>
            <a:ext cx="2395105" cy="481321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lnSpc>
                <a:spcPct val="130000"/>
              </a:lnSpc>
            </a:pPr>
            <a:r>
              <a:rPr lang="en-US" sz="2700" dirty="0" err="1">
                <a:solidFill>
                  <a:srgbClr val="FFFFFF"/>
                </a:solidFill>
                <a:latin typeface="Arial" panose="020B0604020202020204"/>
              </a:rPr>
              <a:t>Một</a:t>
            </a:r>
            <a:r>
              <a:rPr lang="en-US" sz="2700" dirty="0">
                <a:solidFill>
                  <a:srgbClr val="FFFFFF"/>
                </a:solidFill>
                <a:latin typeface="Arial" panose="020B0604020202020204"/>
              </a:rPr>
              <a:t> </a:t>
            </a:r>
            <a:r>
              <a:rPr lang="en-US" sz="2700" dirty="0" err="1">
                <a:solidFill>
                  <a:srgbClr val="FFFFFF"/>
                </a:solidFill>
                <a:latin typeface="Arial" panose="020B0604020202020204"/>
              </a:rPr>
              <a:t>là</a:t>
            </a:r>
            <a:r>
              <a:rPr lang="en-US" sz="2700" dirty="0">
                <a:solidFill>
                  <a:srgbClr val="FFFFFF"/>
                </a:solidFill>
                <a:latin typeface="Arial" panose="020B0604020202020204"/>
              </a:rPr>
              <a:t>, </a:t>
            </a:r>
            <a:r>
              <a:rPr lang="en-US" sz="2700" dirty="0" err="1">
                <a:solidFill>
                  <a:srgbClr val="FFFFFF"/>
                </a:solidFill>
                <a:latin typeface="Arial" panose="020B0604020202020204"/>
              </a:rPr>
              <a:t>Quốc</a:t>
            </a:r>
            <a:r>
              <a:rPr lang="en-US" sz="2700" dirty="0">
                <a:solidFill>
                  <a:srgbClr val="FFFFFF"/>
                </a:solidFill>
                <a:latin typeface="Arial" panose="020B0604020202020204"/>
              </a:rPr>
              <a:t> </a:t>
            </a:r>
            <a:r>
              <a:rPr lang="en-US" sz="2700" dirty="0" err="1" smtClean="0">
                <a:solidFill>
                  <a:srgbClr val="FFFFFF"/>
                </a:solidFill>
                <a:latin typeface="Arial" panose="020B0604020202020204"/>
              </a:rPr>
              <a:t>phòng</a:t>
            </a:r>
            <a:r>
              <a:rPr lang="en-US" sz="2700" dirty="0" smtClean="0">
                <a:solidFill>
                  <a:srgbClr val="FFFFFF"/>
                </a:solidFill>
                <a:latin typeface="Arial" panose="020B0604020202020204"/>
              </a:rPr>
              <a:t>-An </a:t>
            </a:r>
            <a:r>
              <a:rPr lang="en-US" sz="2700" dirty="0" err="1">
                <a:solidFill>
                  <a:srgbClr val="FFFFFF"/>
                </a:solidFill>
                <a:latin typeface="Arial" panose="020B0604020202020204"/>
              </a:rPr>
              <a:t>ninh</a:t>
            </a:r>
            <a:r>
              <a:rPr lang="en-US" sz="2700" dirty="0">
                <a:solidFill>
                  <a:srgbClr val="FFFFFF"/>
                </a:solidFill>
                <a:latin typeface="Arial" panose="020B0604020202020204"/>
              </a:rPr>
              <a:t> </a:t>
            </a:r>
            <a:r>
              <a:rPr lang="en-US" sz="2700" dirty="0" err="1">
                <a:solidFill>
                  <a:srgbClr val="FFFFFF"/>
                </a:solidFill>
                <a:latin typeface="Arial" panose="020B0604020202020204"/>
              </a:rPr>
              <a:t>là</a:t>
            </a:r>
            <a:r>
              <a:rPr lang="en-US" sz="2700" dirty="0">
                <a:solidFill>
                  <a:srgbClr val="FFFFFF"/>
                </a:solidFill>
                <a:latin typeface="Arial" panose="020B0604020202020204"/>
              </a:rPr>
              <a:t> </a:t>
            </a:r>
            <a:r>
              <a:rPr lang="en-US" sz="2700" dirty="0" err="1">
                <a:solidFill>
                  <a:srgbClr val="FFFFFF"/>
                </a:solidFill>
                <a:latin typeface="Arial" panose="020B0604020202020204"/>
              </a:rPr>
              <a:t>vấn</a:t>
            </a:r>
            <a:r>
              <a:rPr lang="en-US" sz="2700" dirty="0">
                <a:solidFill>
                  <a:srgbClr val="FFFFFF"/>
                </a:solidFill>
                <a:latin typeface="Arial" panose="020B0604020202020204"/>
              </a:rPr>
              <a:t> </a:t>
            </a:r>
            <a:r>
              <a:rPr lang="en-US" sz="2700" dirty="0" err="1">
                <a:solidFill>
                  <a:srgbClr val="FFFFFF"/>
                </a:solidFill>
                <a:latin typeface="Arial" panose="020B0604020202020204"/>
              </a:rPr>
              <a:t>đề</a:t>
            </a:r>
            <a:r>
              <a:rPr lang="en-US" sz="2700" dirty="0">
                <a:solidFill>
                  <a:srgbClr val="FFFFFF"/>
                </a:solidFill>
                <a:latin typeface="Arial" panose="020B0604020202020204"/>
              </a:rPr>
              <a:t> </a:t>
            </a:r>
            <a:r>
              <a:rPr lang="en-US" sz="2700" dirty="0" err="1">
                <a:solidFill>
                  <a:srgbClr val="FFFFFF"/>
                </a:solidFill>
                <a:latin typeface="Arial" panose="020B0604020202020204"/>
              </a:rPr>
              <a:t>trọng</a:t>
            </a:r>
            <a:r>
              <a:rPr lang="en-US" sz="2700" dirty="0">
                <a:solidFill>
                  <a:srgbClr val="FFFFFF"/>
                </a:solidFill>
                <a:latin typeface="Arial" panose="020B0604020202020204"/>
              </a:rPr>
              <a:t> </a:t>
            </a:r>
            <a:r>
              <a:rPr lang="en-US" sz="2700" dirty="0" err="1">
                <a:solidFill>
                  <a:srgbClr val="FFFFFF"/>
                </a:solidFill>
                <a:latin typeface="Arial" panose="020B0604020202020204"/>
              </a:rPr>
              <a:t>yếu</a:t>
            </a:r>
            <a:r>
              <a:rPr lang="en-US" sz="2700" dirty="0">
                <a:solidFill>
                  <a:srgbClr val="FFFFFF"/>
                </a:solidFill>
                <a:latin typeface="Arial" panose="020B0604020202020204"/>
              </a:rPr>
              <a:t>, </a:t>
            </a:r>
            <a:r>
              <a:rPr lang="en-US" sz="2700" dirty="0" err="1">
                <a:solidFill>
                  <a:srgbClr val="FFFFFF"/>
                </a:solidFill>
                <a:latin typeface="Arial" panose="020B0604020202020204"/>
              </a:rPr>
              <a:t>thường</a:t>
            </a:r>
            <a:r>
              <a:rPr lang="en-US" sz="2700" dirty="0">
                <a:solidFill>
                  <a:srgbClr val="FFFFFF"/>
                </a:solidFill>
                <a:latin typeface="Arial" panose="020B0604020202020204"/>
              </a:rPr>
              <a:t> </a:t>
            </a:r>
            <a:r>
              <a:rPr lang="en-US" sz="2700" dirty="0" err="1">
                <a:solidFill>
                  <a:srgbClr val="FFFFFF"/>
                </a:solidFill>
                <a:latin typeface="Arial" panose="020B0604020202020204"/>
              </a:rPr>
              <a:t>xuyên</a:t>
            </a:r>
            <a:r>
              <a:rPr lang="en-US" sz="2700" dirty="0">
                <a:solidFill>
                  <a:srgbClr val="FFFFFF"/>
                </a:solidFill>
                <a:latin typeface="Arial" panose="020B0604020202020204"/>
              </a:rPr>
              <a:t> </a:t>
            </a:r>
            <a:r>
              <a:rPr lang="en-US" sz="2700" dirty="0" err="1">
                <a:solidFill>
                  <a:srgbClr val="FFFFFF"/>
                </a:solidFill>
                <a:latin typeface="Arial" panose="020B0604020202020204"/>
              </a:rPr>
              <a:t>của</a:t>
            </a:r>
            <a:r>
              <a:rPr lang="en-US" sz="2700" dirty="0">
                <a:solidFill>
                  <a:srgbClr val="FFFFFF"/>
                </a:solidFill>
                <a:latin typeface="Arial" panose="020B0604020202020204"/>
              </a:rPr>
              <a:t> </a:t>
            </a:r>
            <a:r>
              <a:rPr lang="en-US" sz="2700" dirty="0" err="1" smtClean="0">
                <a:solidFill>
                  <a:srgbClr val="FFFFFF"/>
                </a:solidFill>
                <a:latin typeface="Arial" panose="020B0604020202020204"/>
              </a:rPr>
              <a:t>Cách</a:t>
            </a:r>
            <a:r>
              <a:rPr lang="en-US" sz="2700" dirty="0" smtClean="0">
                <a:solidFill>
                  <a:srgbClr val="FFFFFF"/>
                </a:solidFill>
                <a:latin typeface="Arial" panose="020B0604020202020204"/>
              </a:rPr>
              <a:t> </a:t>
            </a:r>
            <a:r>
              <a:rPr lang="en-US" sz="2700" dirty="0" err="1" smtClean="0">
                <a:solidFill>
                  <a:srgbClr val="FFFFFF"/>
                </a:solidFill>
                <a:latin typeface="Arial" panose="020B0604020202020204"/>
              </a:rPr>
              <a:t>mạng</a:t>
            </a:r>
            <a:r>
              <a:rPr lang="en-US" sz="2700" dirty="0" smtClean="0">
                <a:solidFill>
                  <a:srgbClr val="FFFFFF"/>
                </a:solidFill>
                <a:latin typeface="Arial" panose="020B0604020202020204"/>
              </a:rPr>
              <a:t> </a:t>
            </a:r>
            <a:r>
              <a:rPr lang="en-US" sz="2700" dirty="0" err="1" smtClean="0">
                <a:solidFill>
                  <a:srgbClr val="FFFFFF"/>
                </a:solidFill>
                <a:latin typeface="Arial" panose="020B0604020202020204"/>
              </a:rPr>
              <a:t>Việt</a:t>
            </a:r>
            <a:r>
              <a:rPr lang="en-US" sz="2700" dirty="0" smtClean="0">
                <a:solidFill>
                  <a:srgbClr val="FFFFFF"/>
                </a:solidFill>
                <a:latin typeface="Arial" panose="020B0604020202020204"/>
              </a:rPr>
              <a:t> Nam</a:t>
            </a:r>
            <a:endParaRPr lang="en-US" sz="2700" dirty="0">
              <a:solidFill>
                <a:srgbClr val="FFFFFF"/>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2303</Words>
  <Application>Microsoft Office PowerPoint</Application>
  <PresentationFormat>Custom</PresentationFormat>
  <Paragraphs>186</Paragraphs>
  <Slides>31</Slides>
  <Notes>3</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Saira ExtraCondensed Black</vt:lpstr>
      <vt:lpstr>Arial</vt:lpstr>
      <vt:lpstr>iCiel Cadena</vt:lpstr>
      <vt:lpstr>Calibri</vt:lpstr>
      <vt:lpstr>Calistoga</vt:lpstr>
      <vt:lpstr>Tahoma</vt:lpstr>
      <vt:lpstr>Saira ExtraCondensed Bold</vt:lpstr>
      <vt:lpstr>Fredoka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Doodle Church Sunday Service Sermon Presentation</dc:title>
  <dc:creator>NGUYEN TRANG</dc:creator>
  <cp:lastModifiedBy>NGUYEN TRANG</cp:lastModifiedBy>
  <cp:revision>49</cp:revision>
  <dcterms:created xsi:type="dcterms:W3CDTF">2006-08-16T00:00:00Z</dcterms:created>
  <dcterms:modified xsi:type="dcterms:W3CDTF">2023-08-10T08:59:22Z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4379684BE75B41D49CDF3E4B706BAA56</vt:lpwstr>
  </property>
  <property fmtid="{D5CDD505-2E9C-101B-9397-08002B2CF9AE}" pid="3" name="KSOProductBuildVer">
    <vt:lpwstr>1033-11.2.0.11537</vt:lpwstr>
  </property>
</Properties>
</file>